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9"/>
  </p:notesMasterIdLst>
  <p:sldIdLst>
    <p:sldId id="256" r:id="rId2"/>
    <p:sldId id="258" r:id="rId3"/>
    <p:sldId id="257" r:id="rId4"/>
    <p:sldId id="259" r:id="rId5"/>
    <p:sldId id="260" r:id="rId6"/>
    <p:sldId id="261" r:id="rId7"/>
    <p:sldId id="262" r:id="rId8"/>
    <p:sldId id="264" r:id="rId9"/>
    <p:sldId id="263" r:id="rId10"/>
    <p:sldId id="265" r:id="rId11"/>
    <p:sldId id="268" r:id="rId12"/>
    <p:sldId id="266" r:id="rId13"/>
    <p:sldId id="267" r:id="rId14"/>
    <p:sldId id="269" r:id="rId15"/>
    <p:sldId id="270"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1A7D1-7563-7E46-BBB7-8B6602F6CF26}" v="49" dt="2025-12-10T19:12:09.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p:restoredTop sz="94694"/>
  </p:normalViewPr>
  <p:slideViewPr>
    <p:cSldViewPr snapToGrid="0">
      <p:cViewPr varScale="1">
        <p:scale>
          <a:sx n="121" d="100"/>
          <a:sy n="121" d="100"/>
        </p:scale>
        <p:origin x="9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Merida" userId="8df73525fbd70abe" providerId="LiveId" clId="{6D96E7D3-21ED-5C83-8581-776802CA1156}"/>
    <pc:docChg chg="undo custSel addSld delSld modSld sldOrd">
      <pc:chgData name="Sebastian Merida" userId="8df73525fbd70abe" providerId="LiveId" clId="{6D96E7D3-21ED-5C83-8581-776802CA1156}" dt="2025-12-10T19:12:23.525" v="4053" actId="1076"/>
      <pc:docMkLst>
        <pc:docMk/>
      </pc:docMkLst>
      <pc:sldChg chg="modNotesTx">
        <pc:chgData name="Sebastian Merida" userId="8df73525fbd70abe" providerId="LiveId" clId="{6D96E7D3-21ED-5C83-8581-776802CA1156}" dt="2025-12-09T22:41:37.842" v="4041" actId="20577"/>
        <pc:sldMkLst>
          <pc:docMk/>
          <pc:sldMk cId="42800490" sldId="256"/>
        </pc:sldMkLst>
      </pc:sldChg>
      <pc:sldChg chg="addSp delSp modSp mod">
        <pc:chgData name="Sebastian Merida" userId="8df73525fbd70abe" providerId="LiveId" clId="{6D96E7D3-21ED-5C83-8581-776802CA1156}" dt="2025-12-09T03:59:27.050" v="803" actId="20577"/>
        <pc:sldMkLst>
          <pc:docMk/>
          <pc:sldMk cId="648767647" sldId="257"/>
        </pc:sldMkLst>
        <pc:spChg chg="mod">
          <ac:chgData name="Sebastian Merida" userId="8df73525fbd70abe" providerId="LiveId" clId="{6D96E7D3-21ED-5C83-8581-776802CA1156}" dt="2025-12-09T03:58:56.315" v="768" actId="20577"/>
          <ac:spMkLst>
            <pc:docMk/>
            <pc:sldMk cId="648767647" sldId="257"/>
            <ac:spMk id="2" creationId="{3C6EAB51-4CAA-ECB9-F110-A40090B88E9A}"/>
          </ac:spMkLst>
        </pc:spChg>
        <pc:spChg chg="mod">
          <ac:chgData name="Sebastian Merida" userId="8df73525fbd70abe" providerId="LiveId" clId="{6D96E7D3-21ED-5C83-8581-776802CA1156}" dt="2025-12-09T03:17:58.420" v="249"/>
          <ac:spMkLst>
            <pc:docMk/>
            <pc:sldMk cId="648767647" sldId="257"/>
            <ac:spMk id="16" creationId="{0D2E0484-202B-832D-7A9D-87C8EA9B0721}"/>
          </ac:spMkLst>
        </pc:spChg>
        <pc:spChg chg="mod">
          <ac:chgData name="Sebastian Merida" userId="8df73525fbd70abe" providerId="LiveId" clId="{6D96E7D3-21ED-5C83-8581-776802CA1156}" dt="2025-12-09T03:17:58.420" v="249"/>
          <ac:spMkLst>
            <pc:docMk/>
            <pc:sldMk cId="648767647" sldId="257"/>
            <ac:spMk id="21" creationId="{34018F03-F39B-8DF1-BD5C-DFC703F8B25E}"/>
          </ac:spMkLst>
        </pc:spChg>
        <pc:spChg chg="mod">
          <ac:chgData name="Sebastian Merida" userId="8df73525fbd70abe" providerId="LiveId" clId="{6D96E7D3-21ED-5C83-8581-776802CA1156}" dt="2025-12-09T03:17:58.420" v="249"/>
          <ac:spMkLst>
            <pc:docMk/>
            <pc:sldMk cId="648767647" sldId="257"/>
            <ac:spMk id="22" creationId="{6E524E04-975F-6672-C1F1-4122D2C92079}"/>
          </ac:spMkLst>
        </pc:spChg>
        <pc:spChg chg="mod">
          <ac:chgData name="Sebastian Merida" userId="8df73525fbd70abe" providerId="LiveId" clId="{6D96E7D3-21ED-5C83-8581-776802CA1156}" dt="2025-12-09T03:17:58.420" v="249"/>
          <ac:spMkLst>
            <pc:docMk/>
            <pc:sldMk cId="648767647" sldId="257"/>
            <ac:spMk id="24" creationId="{260BEB96-0CD7-F0BA-B95D-B0F48FEBF562}"/>
          </ac:spMkLst>
        </pc:spChg>
        <pc:spChg chg="mod">
          <ac:chgData name="Sebastian Merida" userId="8df73525fbd70abe" providerId="LiveId" clId="{6D96E7D3-21ED-5C83-8581-776802CA1156}" dt="2025-12-09T03:59:16.326" v="781" actId="20577"/>
          <ac:spMkLst>
            <pc:docMk/>
            <pc:sldMk cId="648767647" sldId="257"/>
            <ac:spMk id="43" creationId="{86072351-049A-13AD-380B-B4CA6BF27CA5}"/>
          </ac:spMkLst>
        </pc:spChg>
        <pc:spChg chg="mod">
          <ac:chgData name="Sebastian Merida" userId="8df73525fbd70abe" providerId="LiveId" clId="{6D96E7D3-21ED-5C83-8581-776802CA1156}" dt="2025-12-09T03:59:27.050" v="803" actId="20577"/>
          <ac:spMkLst>
            <pc:docMk/>
            <pc:sldMk cId="648767647" sldId="257"/>
            <ac:spMk id="44" creationId="{9699D4B7-0AAF-4717-20C1-4A236D266CA1}"/>
          </ac:spMkLst>
        </pc:spChg>
        <pc:spChg chg="mod">
          <ac:chgData name="Sebastian Merida" userId="8df73525fbd70abe" providerId="LiveId" clId="{6D96E7D3-21ED-5C83-8581-776802CA1156}" dt="2025-12-09T03:59:21.291" v="792" actId="20577"/>
          <ac:spMkLst>
            <pc:docMk/>
            <pc:sldMk cId="648767647" sldId="257"/>
            <ac:spMk id="46" creationId="{A890585C-961A-8E9E-930D-72D26C1B21BD}"/>
          </ac:spMkLst>
        </pc:spChg>
        <pc:spChg chg="mod">
          <ac:chgData name="Sebastian Merida" userId="8df73525fbd70abe" providerId="LiveId" clId="{6D96E7D3-21ED-5C83-8581-776802CA1156}" dt="2025-12-09T03:17:58.420" v="249"/>
          <ac:spMkLst>
            <pc:docMk/>
            <pc:sldMk cId="648767647" sldId="257"/>
            <ac:spMk id="47" creationId="{B07A5840-4B08-1DA8-0F97-25BB36C6EA3E}"/>
          </ac:spMkLst>
        </pc:spChg>
        <pc:spChg chg="mod">
          <ac:chgData name="Sebastian Merida" userId="8df73525fbd70abe" providerId="LiveId" clId="{6D96E7D3-21ED-5C83-8581-776802CA1156}" dt="2025-12-09T03:17:58.420" v="249"/>
          <ac:spMkLst>
            <pc:docMk/>
            <pc:sldMk cId="648767647" sldId="257"/>
            <ac:spMk id="48" creationId="{B34D62A7-5D49-9292-BA11-6C6E2405C72B}"/>
          </ac:spMkLst>
        </pc:spChg>
        <pc:spChg chg="mod">
          <ac:chgData name="Sebastian Merida" userId="8df73525fbd70abe" providerId="LiveId" clId="{6D96E7D3-21ED-5C83-8581-776802CA1156}" dt="2025-12-09T03:17:58.420" v="249"/>
          <ac:spMkLst>
            <pc:docMk/>
            <pc:sldMk cId="648767647" sldId="257"/>
            <ac:spMk id="49" creationId="{FAF64062-2C6D-7264-BE9B-CF4A880B21B7}"/>
          </ac:spMkLst>
        </pc:spChg>
        <pc:picChg chg="add del mod">
          <ac:chgData name="Sebastian Merida" userId="8df73525fbd70abe" providerId="LiveId" clId="{6D96E7D3-21ED-5C83-8581-776802CA1156}" dt="2025-12-09T03:58:30.802" v="758" actId="21"/>
          <ac:picMkLst>
            <pc:docMk/>
            <pc:sldMk cId="648767647" sldId="257"/>
            <ac:picMk id="4" creationId="{08EA7B06-392E-0DD8-E162-B02876BE8BA7}"/>
          </ac:picMkLst>
        </pc:picChg>
      </pc:sldChg>
      <pc:sldChg chg="modSp mod ord">
        <pc:chgData name="Sebastian Merida" userId="8df73525fbd70abe" providerId="LiveId" clId="{6D96E7D3-21ED-5C83-8581-776802CA1156}" dt="2025-12-09T03:39:27.297" v="397" actId="1076"/>
        <pc:sldMkLst>
          <pc:docMk/>
          <pc:sldMk cId="4042622271" sldId="258"/>
        </pc:sldMkLst>
        <pc:spChg chg="mod">
          <ac:chgData name="Sebastian Merida" userId="8df73525fbd70abe" providerId="LiveId" clId="{6D96E7D3-21ED-5C83-8581-776802CA1156}" dt="2025-12-09T03:39:27.297" v="397" actId="1076"/>
          <ac:spMkLst>
            <pc:docMk/>
            <pc:sldMk cId="4042622271" sldId="258"/>
            <ac:spMk id="3" creationId="{A1F8CCD6-B382-9CE8-1163-572BEF39396F}"/>
          </ac:spMkLst>
        </pc:spChg>
      </pc:sldChg>
      <pc:sldChg chg="addSp delSp modSp add mod ord setBg delDesignElem">
        <pc:chgData name="Sebastian Merida" userId="8df73525fbd70abe" providerId="LiveId" clId="{6D96E7D3-21ED-5C83-8581-776802CA1156}" dt="2025-12-10T18:41:57.775" v="4045" actId="1035"/>
        <pc:sldMkLst>
          <pc:docMk/>
          <pc:sldMk cId="747400799" sldId="259"/>
        </pc:sldMkLst>
        <pc:spChg chg="mod">
          <ac:chgData name="Sebastian Merida" userId="8df73525fbd70abe" providerId="LiveId" clId="{6D96E7D3-21ED-5C83-8581-776802CA1156}" dt="2025-12-09T04:56:34.052" v="1312" actId="20577"/>
          <ac:spMkLst>
            <pc:docMk/>
            <pc:sldMk cId="747400799" sldId="259"/>
            <ac:spMk id="2" creationId="{DB8EE253-7964-BC6A-5648-DBDC1B284AEA}"/>
          </ac:spMkLst>
        </pc:spChg>
        <pc:spChg chg="mod">
          <ac:chgData name="Sebastian Merida" userId="8df73525fbd70abe" providerId="LiveId" clId="{6D96E7D3-21ED-5C83-8581-776802CA1156}" dt="2025-12-09T02:20:04.569" v="211" actId="20577"/>
          <ac:spMkLst>
            <pc:docMk/>
            <pc:sldMk cId="747400799" sldId="259"/>
            <ac:spMk id="3" creationId="{B20F8E1D-51EF-A7CE-8DA2-238A77FF6DA7}"/>
          </ac:spMkLst>
        </pc:spChg>
        <pc:spChg chg="add del">
          <ac:chgData name="Sebastian Merida" userId="8df73525fbd70abe" providerId="LiveId" clId="{6D96E7D3-21ED-5C83-8581-776802CA1156}" dt="2025-12-09T15:59:17.594" v="2927" actId="478"/>
          <ac:spMkLst>
            <pc:docMk/>
            <pc:sldMk cId="747400799" sldId="259"/>
            <ac:spMk id="23" creationId="{F287A0AE-2623-DBB5-74DC-CB109D02110F}"/>
          </ac:spMkLst>
        </pc:spChg>
        <pc:spChg chg="add del mod">
          <ac:chgData name="Sebastian Merida" userId="8df73525fbd70abe" providerId="LiveId" clId="{6D96E7D3-21ED-5C83-8581-776802CA1156}" dt="2025-12-09T15:59:19.191" v="2928" actId="478"/>
          <ac:spMkLst>
            <pc:docMk/>
            <pc:sldMk cId="747400799" sldId="259"/>
            <ac:spMk id="24" creationId="{F04266BC-B01F-90A6-C7D0-05A9F9AE7DC1}"/>
          </ac:spMkLst>
        </pc:spChg>
        <pc:spChg chg="add">
          <ac:chgData name="Sebastian Merida" userId="8df73525fbd70abe" providerId="LiveId" clId="{6D96E7D3-21ED-5C83-8581-776802CA1156}" dt="2025-12-09T02:14:38.436" v="20" actId="26606"/>
          <ac:spMkLst>
            <pc:docMk/>
            <pc:sldMk cId="747400799" sldId="259"/>
            <ac:spMk id="27" creationId="{90D0877E-6CD0-4206-8A18-56CEE73EFBF9}"/>
          </ac:spMkLst>
        </pc:spChg>
        <pc:spChg chg="add">
          <ac:chgData name="Sebastian Merida" userId="8df73525fbd70abe" providerId="LiveId" clId="{6D96E7D3-21ED-5C83-8581-776802CA1156}" dt="2025-12-09T02:14:38.436" v="20" actId="26606"/>
          <ac:spMkLst>
            <pc:docMk/>
            <pc:sldMk cId="747400799" sldId="259"/>
            <ac:spMk id="29" creationId="{E18AC0D4-F32D-4067-9F63-E553F4AFFF0E}"/>
          </ac:spMkLst>
        </pc:spChg>
        <pc:spChg chg="del">
          <ac:chgData name="Sebastian Merida" userId="8df73525fbd70abe" providerId="LiveId" clId="{6D96E7D3-21ED-5C83-8581-776802CA1156}" dt="2025-12-09T02:14:01.382" v="13"/>
          <ac:spMkLst>
            <pc:docMk/>
            <pc:sldMk cId="747400799" sldId="259"/>
            <ac:spMk id="43" creationId="{2ECDD54A-E8D2-E743-5834-97CC6F65E3C7}"/>
          </ac:spMkLst>
        </pc:spChg>
        <pc:spChg chg="del">
          <ac:chgData name="Sebastian Merida" userId="8df73525fbd70abe" providerId="LiveId" clId="{6D96E7D3-21ED-5C83-8581-776802CA1156}" dt="2025-12-09T02:14:01.382" v="13"/>
          <ac:spMkLst>
            <pc:docMk/>
            <pc:sldMk cId="747400799" sldId="259"/>
            <ac:spMk id="45" creationId="{6C3A548A-22F3-4108-7859-A0A3AE999A52}"/>
          </ac:spMkLst>
        </pc:spChg>
        <pc:grpChg chg="del mod">
          <ac:chgData name="Sebastian Merida" userId="8df73525fbd70abe" providerId="LiveId" clId="{6D96E7D3-21ED-5C83-8581-776802CA1156}" dt="2025-12-09T02:14:08.729" v="16" actId="478"/>
          <ac:grpSpMkLst>
            <pc:docMk/>
            <pc:sldMk cId="747400799" sldId="259"/>
            <ac:grpSpMk id="4" creationId="{FCB4360F-8D8D-CCE9-8F4C-A6388D438687}"/>
          </ac:grpSpMkLst>
        </pc:grpChg>
        <pc:picChg chg="add mod">
          <ac:chgData name="Sebastian Merida" userId="8df73525fbd70abe" providerId="LiveId" clId="{6D96E7D3-21ED-5C83-8581-776802CA1156}" dt="2025-12-10T18:41:57.775" v="4045" actId="1035"/>
          <ac:picMkLst>
            <pc:docMk/>
            <pc:sldMk cId="747400799" sldId="259"/>
            <ac:picMk id="22" creationId="{3BD8FE47-66CD-14F9-1B81-4C36DA3C9085}"/>
          </ac:picMkLst>
        </pc:picChg>
        <pc:picChg chg="add del mod">
          <ac:chgData name="Sebastian Merida" userId="8df73525fbd70abe" providerId="LiveId" clId="{6D96E7D3-21ED-5C83-8581-776802CA1156}" dt="2025-12-09T02:21:28.377" v="215" actId="21"/>
          <ac:picMkLst>
            <pc:docMk/>
            <pc:sldMk cId="747400799" sldId="259"/>
            <ac:picMk id="26" creationId="{F658DFE8-2047-50A0-0F5F-D106C3AF67B1}"/>
          </ac:picMkLst>
        </pc:picChg>
        <pc:picChg chg="add del mod">
          <ac:chgData name="Sebastian Merida" userId="8df73525fbd70abe" providerId="LiveId" clId="{6D96E7D3-21ED-5C83-8581-776802CA1156}" dt="2025-12-09T02:21:37.693" v="219" actId="478"/>
          <ac:picMkLst>
            <pc:docMk/>
            <pc:sldMk cId="747400799" sldId="259"/>
            <ac:picMk id="28" creationId="{D8B502D3-A821-FF61-F54F-FA6EE584DC75}"/>
          </ac:picMkLst>
        </pc:picChg>
        <pc:cxnChg chg="mod">
          <ac:chgData name="Sebastian Merida" userId="8df73525fbd70abe" providerId="LiveId" clId="{6D96E7D3-21ED-5C83-8581-776802CA1156}" dt="2025-12-09T02:14:08.729" v="16" actId="478"/>
          <ac:cxnSpMkLst>
            <pc:docMk/>
            <pc:sldMk cId="747400799" sldId="259"/>
            <ac:cxnSpMk id="5" creationId="{5A2C779D-3421-B666-EF13-B54CBF4382C1}"/>
          </ac:cxnSpMkLst>
        </pc:cxnChg>
        <pc:cxnChg chg="mod">
          <ac:chgData name="Sebastian Merida" userId="8df73525fbd70abe" providerId="LiveId" clId="{6D96E7D3-21ED-5C83-8581-776802CA1156}" dt="2025-12-09T02:14:08.729" v="16" actId="478"/>
          <ac:cxnSpMkLst>
            <pc:docMk/>
            <pc:sldMk cId="747400799" sldId="259"/>
            <ac:cxnSpMk id="10" creationId="{609FD7D3-FAA1-966F-2E62-7D76F9CADDD2}"/>
          </ac:cxnSpMkLst>
        </pc:cxnChg>
        <pc:cxnChg chg="mod">
          <ac:chgData name="Sebastian Merida" userId="8df73525fbd70abe" providerId="LiveId" clId="{6D96E7D3-21ED-5C83-8581-776802CA1156}" dt="2025-12-09T02:14:08.729" v="16" actId="478"/>
          <ac:cxnSpMkLst>
            <pc:docMk/>
            <pc:sldMk cId="747400799" sldId="259"/>
            <ac:cxnSpMk id="11" creationId="{EFC90D66-2358-C240-C6CC-4EC12D1C4FF2}"/>
          </ac:cxnSpMkLst>
        </pc:cxnChg>
        <pc:cxnChg chg="add">
          <ac:chgData name="Sebastian Merida" userId="8df73525fbd70abe" providerId="LiveId" clId="{6D96E7D3-21ED-5C83-8581-776802CA1156}" dt="2025-12-09T02:14:38.436" v="20" actId="26606"/>
          <ac:cxnSpMkLst>
            <pc:docMk/>
            <pc:sldMk cId="747400799" sldId="259"/>
            <ac:cxnSpMk id="31" creationId="{9E499B2F-6D89-41AB-B19D-C0493939F71F}"/>
          </ac:cxnSpMkLst>
        </pc:cxnChg>
        <pc:cxnChg chg="del">
          <ac:chgData name="Sebastian Merida" userId="8df73525fbd70abe" providerId="LiveId" clId="{6D96E7D3-21ED-5C83-8581-776802CA1156}" dt="2025-12-09T02:14:01.382" v="13"/>
          <ac:cxnSpMkLst>
            <pc:docMk/>
            <pc:sldMk cId="747400799" sldId="259"/>
            <ac:cxnSpMk id="47" creationId="{EC724661-2D7F-DAA7-998A-48CC7B89EF00}"/>
          </ac:cxnSpMkLst>
        </pc:cxnChg>
      </pc:sldChg>
      <pc:sldChg chg="delSp add del setBg delDesignElem">
        <pc:chgData name="Sebastian Merida" userId="8df73525fbd70abe" providerId="LiveId" clId="{6D96E7D3-21ED-5C83-8581-776802CA1156}" dt="2025-12-09T02:14:00.035" v="11" actId="2696"/>
        <pc:sldMkLst>
          <pc:docMk/>
          <pc:sldMk cId="2100363699" sldId="259"/>
        </pc:sldMkLst>
        <pc:spChg chg="del">
          <ac:chgData name="Sebastian Merida" userId="8df73525fbd70abe" providerId="LiveId" clId="{6D96E7D3-21ED-5C83-8581-776802CA1156}" dt="2025-12-09T02:13:57.773" v="10"/>
          <ac:spMkLst>
            <pc:docMk/>
            <pc:sldMk cId="2100363699" sldId="259"/>
            <ac:spMk id="55" creationId="{38C6AC64-9D62-62A6-CA32-4C6A719525DE}"/>
          </ac:spMkLst>
        </pc:spChg>
        <pc:spChg chg="del">
          <ac:chgData name="Sebastian Merida" userId="8df73525fbd70abe" providerId="LiveId" clId="{6D96E7D3-21ED-5C83-8581-776802CA1156}" dt="2025-12-09T02:13:57.773" v="10"/>
          <ac:spMkLst>
            <pc:docMk/>
            <pc:sldMk cId="2100363699" sldId="259"/>
            <ac:spMk id="57" creationId="{FC7E06F4-2C00-F067-A208-E980358D220C}"/>
          </ac:spMkLst>
        </pc:spChg>
        <pc:cxnChg chg="del">
          <ac:chgData name="Sebastian Merida" userId="8df73525fbd70abe" providerId="LiveId" clId="{6D96E7D3-21ED-5C83-8581-776802CA1156}" dt="2025-12-09T02:13:57.773" v="10"/>
          <ac:cxnSpMkLst>
            <pc:docMk/>
            <pc:sldMk cId="2100363699" sldId="259"/>
            <ac:cxnSpMk id="59" creationId="{2B755D84-BBA4-A3CC-CF0D-C7E2ECC3FC61}"/>
          </ac:cxnSpMkLst>
        </pc:cxnChg>
      </pc:sldChg>
      <pc:sldChg chg="addSp delSp modSp add mod setBg delDesignElem">
        <pc:chgData name="Sebastian Merida" userId="8df73525fbd70abe" providerId="LiveId" clId="{6D96E7D3-21ED-5C83-8581-776802CA1156}" dt="2025-12-10T18:42:05.782" v="4048" actId="1076"/>
        <pc:sldMkLst>
          <pc:docMk/>
          <pc:sldMk cId="1786176704" sldId="260"/>
        </pc:sldMkLst>
        <pc:spChg chg="mod ord">
          <ac:chgData name="Sebastian Merida" userId="8df73525fbd70abe" providerId="LiveId" clId="{6D96E7D3-21ED-5C83-8581-776802CA1156}" dt="2025-12-09T02:22:12.401" v="237" actId="20577"/>
          <ac:spMkLst>
            <pc:docMk/>
            <pc:sldMk cId="1786176704" sldId="260"/>
            <ac:spMk id="2" creationId="{C091C94F-52BA-850B-27D2-26DCC8AE0198}"/>
          </ac:spMkLst>
        </pc:spChg>
        <pc:spChg chg="del">
          <ac:chgData name="Sebastian Merida" userId="8df73525fbd70abe" providerId="LiveId" clId="{6D96E7D3-21ED-5C83-8581-776802CA1156}" dt="2025-12-09T02:21:47.266" v="228" actId="478"/>
          <ac:spMkLst>
            <pc:docMk/>
            <pc:sldMk cId="1786176704" sldId="260"/>
            <ac:spMk id="3" creationId="{CF7C9959-D543-B124-79C8-DA8EA6566E83}"/>
          </ac:spMkLst>
        </pc:spChg>
        <pc:spChg chg="add del mod">
          <ac:chgData name="Sebastian Merida" userId="8df73525fbd70abe" providerId="LiveId" clId="{6D96E7D3-21ED-5C83-8581-776802CA1156}" dt="2025-12-09T02:21:49.966" v="229" actId="478"/>
          <ac:spMkLst>
            <pc:docMk/>
            <pc:sldMk cId="1786176704" sldId="260"/>
            <ac:spMk id="5" creationId="{0DAC8132-4262-ED26-38A5-A42C31A5E451}"/>
          </ac:spMkLst>
        </pc:spChg>
        <pc:spChg chg="add del">
          <ac:chgData name="Sebastian Merida" userId="8df73525fbd70abe" providerId="LiveId" clId="{6D96E7D3-21ED-5C83-8581-776802CA1156}" dt="2025-12-09T19:02:24.043" v="2982" actId="478"/>
          <ac:spMkLst>
            <pc:docMk/>
            <pc:sldMk cId="1786176704" sldId="260"/>
            <ac:spMk id="6" creationId="{5ACD221D-6BBC-BD83-6ECE-B3728EA33DF7}"/>
          </ac:spMkLst>
        </pc:spChg>
        <pc:spChg chg="del">
          <ac:chgData name="Sebastian Merida" userId="8df73525fbd70abe" providerId="LiveId" clId="{6D96E7D3-21ED-5C83-8581-776802CA1156}" dt="2025-12-09T02:21:58.626" v="235" actId="478"/>
          <ac:spMkLst>
            <pc:docMk/>
            <pc:sldMk cId="1786176704" sldId="260"/>
            <ac:spMk id="23" creationId="{33B5653D-8111-E361-29DD-D52BE82D62B5}"/>
          </ac:spMkLst>
        </pc:spChg>
        <pc:spChg chg="del mod">
          <ac:chgData name="Sebastian Merida" userId="8df73525fbd70abe" providerId="LiveId" clId="{6D96E7D3-21ED-5C83-8581-776802CA1156}" dt="2025-12-09T02:21:57.428" v="234" actId="478"/>
          <ac:spMkLst>
            <pc:docMk/>
            <pc:sldMk cId="1786176704" sldId="260"/>
            <ac:spMk id="24" creationId="{3D20C1C1-E289-3D81-48C4-B1A526176298}"/>
          </ac:spMkLst>
        </pc:spChg>
        <pc:spChg chg="del">
          <ac:chgData name="Sebastian Merida" userId="8df73525fbd70abe" providerId="LiveId" clId="{6D96E7D3-21ED-5C83-8581-776802CA1156}" dt="2025-12-09T02:21:33.890" v="218"/>
          <ac:spMkLst>
            <pc:docMk/>
            <pc:sldMk cId="1786176704" sldId="260"/>
            <ac:spMk id="27" creationId="{DEDFD06A-8E50-836B-FE87-B1C46406128C}"/>
          </ac:spMkLst>
        </pc:spChg>
        <pc:spChg chg="del">
          <ac:chgData name="Sebastian Merida" userId="8df73525fbd70abe" providerId="LiveId" clId="{6D96E7D3-21ED-5C83-8581-776802CA1156}" dt="2025-12-09T02:21:33.890" v="218"/>
          <ac:spMkLst>
            <pc:docMk/>
            <pc:sldMk cId="1786176704" sldId="260"/>
            <ac:spMk id="29" creationId="{9E5A2AD3-C014-D515-900A-E527AC462946}"/>
          </ac:spMkLst>
        </pc:spChg>
        <pc:spChg chg="add">
          <ac:chgData name="Sebastian Merida" userId="8df73525fbd70abe" providerId="LiveId" clId="{6D96E7D3-21ED-5C83-8581-776802CA1156}" dt="2025-12-09T02:22:06.188" v="236" actId="26606"/>
          <ac:spMkLst>
            <pc:docMk/>
            <pc:sldMk cId="1786176704" sldId="260"/>
            <ac:spMk id="33" creationId="{D284A420-F50C-4C2C-B88E-E6F4EF504B6E}"/>
          </ac:spMkLst>
        </pc:spChg>
        <pc:spChg chg="add">
          <ac:chgData name="Sebastian Merida" userId="8df73525fbd70abe" providerId="LiveId" clId="{6D96E7D3-21ED-5C83-8581-776802CA1156}" dt="2025-12-09T02:22:06.188" v="236" actId="26606"/>
          <ac:spMkLst>
            <pc:docMk/>
            <pc:sldMk cId="1786176704" sldId="260"/>
            <ac:spMk id="35" creationId="{893A6D2E-5228-4998-9E24-EFCCA024675E}"/>
          </ac:spMkLst>
        </pc:spChg>
        <pc:spChg chg="add">
          <ac:chgData name="Sebastian Merida" userId="8df73525fbd70abe" providerId="LiveId" clId="{6D96E7D3-21ED-5C83-8581-776802CA1156}" dt="2025-12-09T02:22:06.188" v="236" actId="26606"/>
          <ac:spMkLst>
            <pc:docMk/>
            <pc:sldMk cId="1786176704" sldId="260"/>
            <ac:spMk id="41" creationId="{7B1AB9FE-36F5-4FD1-9850-DB5C5AD4828F}"/>
          </ac:spMkLst>
        </pc:spChg>
        <pc:spChg chg="add">
          <ac:chgData name="Sebastian Merida" userId="8df73525fbd70abe" providerId="LiveId" clId="{6D96E7D3-21ED-5C83-8581-776802CA1156}" dt="2025-12-09T02:22:06.188" v="236" actId="26606"/>
          <ac:spMkLst>
            <pc:docMk/>
            <pc:sldMk cId="1786176704" sldId="260"/>
            <ac:spMk id="43" creationId="{F489C2E0-4895-4B72-85EA-7EE9FAFFDC7E}"/>
          </ac:spMkLst>
        </pc:spChg>
        <pc:picChg chg="del">
          <ac:chgData name="Sebastian Merida" userId="8df73525fbd70abe" providerId="LiveId" clId="{6D96E7D3-21ED-5C83-8581-776802CA1156}" dt="2025-12-09T02:21:39.649" v="220" actId="478"/>
          <ac:picMkLst>
            <pc:docMk/>
            <pc:sldMk cId="1786176704" sldId="260"/>
            <ac:picMk id="22" creationId="{D724AA80-FFD0-10D5-8833-7F31985CDB8D}"/>
          </ac:picMkLst>
        </pc:picChg>
        <pc:picChg chg="mod">
          <ac:chgData name="Sebastian Merida" userId="8df73525fbd70abe" providerId="LiveId" clId="{6D96E7D3-21ED-5C83-8581-776802CA1156}" dt="2025-12-10T18:42:05.782" v="4048" actId="1076"/>
          <ac:picMkLst>
            <pc:docMk/>
            <pc:sldMk cId="1786176704" sldId="260"/>
            <ac:picMk id="28" creationId="{2AE025A4-BDF5-CB96-7FEC-7AFD86184F83}"/>
          </ac:picMkLst>
        </pc:picChg>
        <pc:cxnChg chg="del">
          <ac:chgData name="Sebastian Merida" userId="8df73525fbd70abe" providerId="LiveId" clId="{6D96E7D3-21ED-5C83-8581-776802CA1156}" dt="2025-12-09T02:21:33.890" v="218"/>
          <ac:cxnSpMkLst>
            <pc:docMk/>
            <pc:sldMk cId="1786176704" sldId="260"/>
            <ac:cxnSpMk id="31" creationId="{8D337BAE-DDD3-19B2-E2D2-FE89D40669EB}"/>
          </ac:cxnSpMkLst>
        </pc:cxnChg>
        <pc:cxnChg chg="add">
          <ac:chgData name="Sebastian Merida" userId="8df73525fbd70abe" providerId="LiveId" clId="{6D96E7D3-21ED-5C83-8581-776802CA1156}" dt="2025-12-09T02:22:06.188" v="236" actId="26606"/>
          <ac:cxnSpMkLst>
            <pc:docMk/>
            <pc:sldMk cId="1786176704" sldId="260"/>
            <ac:cxnSpMk id="37" creationId="{3ADB48DB-8E25-4F2F-8C02-5B793937255F}"/>
          </ac:cxnSpMkLst>
        </pc:cxnChg>
        <pc:cxnChg chg="add">
          <ac:chgData name="Sebastian Merida" userId="8df73525fbd70abe" providerId="LiveId" clId="{6D96E7D3-21ED-5C83-8581-776802CA1156}" dt="2025-12-09T02:22:06.188" v="236" actId="26606"/>
          <ac:cxnSpMkLst>
            <pc:docMk/>
            <pc:sldMk cId="1786176704" sldId="260"/>
            <ac:cxnSpMk id="39" creationId="{C32BA7E3-7313-49C8-A245-A85BDEB13EB3}"/>
          </ac:cxnSpMkLst>
        </pc:cxnChg>
        <pc:cxnChg chg="add">
          <ac:chgData name="Sebastian Merida" userId="8df73525fbd70abe" providerId="LiveId" clId="{6D96E7D3-21ED-5C83-8581-776802CA1156}" dt="2025-12-09T02:22:06.188" v="236" actId="26606"/>
          <ac:cxnSpMkLst>
            <pc:docMk/>
            <pc:sldMk cId="1786176704" sldId="260"/>
            <ac:cxnSpMk id="45" creationId="{2E6B6C39-3A8E-4EAF-A0CD-4FE0CDFCD7DB}"/>
          </ac:cxnSpMkLst>
        </pc:cxnChg>
      </pc:sldChg>
      <pc:sldChg chg="addSp delSp modSp add mod ord setBg delDesignElem">
        <pc:chgData name="Sebastian Merida" userId="8df73525fbd70abe" providerId="LiveId" clId="{6D96E7D3-21ED-5C83-8581-776802CA1156}" dt="2025-12-09T04:57:13.163" v="1357" actId="20578"/>
        <pc:sldMkLst>
          <pc:docMk/>
          <pc:sldMk cId="3865592188" sldId="261"/>
        </pc:sldMkLst>
        <pc:spChg chg="mod">
          <ac:chgData name="Sebastian Merida" userId="8df73525fbd70abe" providerId="LiveId" clId="{6D96E7D3-21ED-5C83-8581-776802CA1156}" dt="2025-12-09T03:53:38.716" v="454" actId="26606"/>
          <ac:spMkLst>
            <pc:docMk/>
            <pc:sldMk cId="3865592188" sldId="261"/>
            <ac:spMk id="2" creationId="{6AED19DE-2AFD-19A2-3453-3AF19359BB79}"/>
          </ac:spMkLst>
        </pc:spChg>
        <pc:spChg chg="mod">
          <ac:chgData name="Sebastian Merida" userId="8df73525fbd70abe" providerId="LiveId" clId="{6D96E7D3-21ED-5C83-8581-776802CA1156}" dt="2025-12-09T04:57:11.221" v="1356" actId="20577"/>
          <ac:spMkLst>
            <pc:docMk/>
            <pc:sldMk cId="3865592188" sldId="261"/>
            <ac:spMk id="3" creationId="{8CE91F11-A66E-A363-2644-98F518CB5D5D}"/>
          </ac:spMkLst>
        </pc:spChg>
        <pc:spChg chg="add">
          <ac:chgData name="Sebastian Merida" userId="8df73525fbd70abe" providerId="LiveId" clId="{6D96E7D3-21ED-5C83-8581-776802CA1156}" dt="2025-12-09T03:53:38.716" v="454" actId="26606"/>
          <ac:spMkLst>
            <pc:docMk/>
            <pc:sldMk cId="3865592188" sldId="261"/>
            <ac:spMk id="9" creationId="{B210AC1D-4063-4C6E-9528-FA9C4C0C18E6}"/>
          </ac:spMkLst>
        </pc:spChg>
        <pc:spChg chg="add">
          <ac:chgData name="Sebastian Merida" userId="8df73525fbd70abe" providerId="LiveId" clId="{6D96E7D3-21ED-5C83-8581-776802CA1156}" dt="2025-12-09T03:53:38.716" v="454" actId="26606"/>
          <ac:spMkLst>
            <pc:docMk/>
            <pc:sldMk cId="3865592188" sldId="261"/>
            <ac:spMk id="11" creationId="{02F8C595-E68C-4306-AED8-DC7826A0A506}"/>
          </ac:spMkLst>
        </pc:spChg>
        <pc:spChg chg="del">
          <ac:chgData name="Sebastian Merida" userId="8df73525fbd70abe" providerId="LiveId" clId="{6D96E7D3-21ED-5C83-8581-776802CA1156}" dt="2025-12-09T03:53:31.883" v="452" actId="478"/>
          <ac:spMkLst>
            <pc:docMk/>
            <pc:sldMk cId="3865592188" sldId="261"/>
            <ac:spMk id="23" creationId="{AD0B9AE0-636F-494C-42CB-D2A74FA62475}"/>
          </ac:spMkLst>
        </pc:spChg>
        <pc:spChg chg="del">
          <ac:chgData name="Sebastian Merida" userId="8df73525fbd70abe" providerId="LiveId" clId="{6D96E7D3-21ED-5C83-8581-776802CA1156}" dt="2025-12-09T03:53:33.082" v="453" actId="478"/>
          <ac:spMkLst>
            <pc:docMk/>
            <pc:sldMk cId="3865592188" sldId="261"/>
            <ac:spMk id="24" creationId="{C2527DAA-A097-F71D-3108-67D79F391345}"/>
          </ac:spMkLst>
        </pc:spChg>
        <pc:spChg chg="del">
          <ac:chgData name="Sebastian Merida" userId="8df73525fbd70abe" providerId="LiveId" clId="{6D96E7D3-21ED-5C83-8581-776802CA1156}" dt="2025-12-09T03:53:12.574" v="405"/>
          <ac:spMkLst>
            <pc:docMk/>
            <pc:sldMk cId="3865592188" sldId="261"/>
            <ac:spMk id="27" creationId="{9BD1DC12-7717-9794-6CA3-27DA0E9AD1B0}"/>
          </ac:spMkLst>
        </pc:spChg>
        <pc:spChg chg="del">
          <ac:chgData name="Sebastian Merida" userId="8df73525fbd70abe" providerId="LiveId" clId="{6D96E7D3-21ED-5C83-8581-776802CA1156}" dt="2025-12-09T03:53:12.574" v="405"/>
          <ac:spMkLst>
            <pc:docMk/>
            <pc:sldMk cId="3865592188" sldId="261"/>
            <ac:spMk id="29" creationId="{3C4E4031-EE43-5AA8-A164-2F6DE3A43A03}"/>
          </ac:spMkLst>
        </pc:spChg>
        <pc:picChg chg="add">
          <ac:chgData name="Sebastian Merida" userId="8df73525fbd70abe" providerId="LiveId" clId="{6D96E7D3-21ED-5C83-8581-776802CA1156}" dt="2025-12-09T03:53:38.716" v="454" actId="26606"/>
          <ac:picMkLst>
            <pc:docMk/>
            <pc:sldMk cId="3865592188" sldId="261"/>
            <ac:picMk id="5" creationId="{B290515F-68CB-075F-09F2-48AF2318D0EF}"/>
          </ac:picMkLst>
        </pc:picChg>
        <pc:picChg chg="del">
          <ac:chgData name="Sebastian Merida" userId="8df73525fbd70abe" providerId="LiveId" clId="{6D96E7D3-21ED-5C83-8581-776802CA1156}" dt="2025-12-09T03:53:13.537" v="406" actId="478"/>
          <ac:picMkLst>
            <pc:docMk/>
            <pc:sldMk cId="3865592188" sldId="261"/>
            <ac:picMk id="22" creationId="{9CFA1D86-E13A-CA2F-48B1-FA96C9916F90}"/>
          </ac:picMkLst>
        </pc:picChg>
        <pc:cxnChg chg="add">
          <ac:chgData name="Sebastian Merida" userId="8df73525fbd70abe" providerId="LiveId" clId="{6D96E7D3-21ED-5C83-8581-776802CA1156}" dt="2025-12-09T03:53:38.716" v="454" actId="26606"/>
          <ac:cxnSpMkLst>
            <pc:docMk/>
            <pc:sldMk cId="3865592188" sldId="261"/>
            <ac:cxnSpMk id="13" creationId="{E58B1629-F209-47B0-BA59-6BD937DBB08F}"/>
          </ac:cxnSpMkLst>
        </pc:cxnChg>
        <pc:cxnChg chg="del">
          <ac:chgData name="Sebastian Merida" userId="8df73525fbd70abe" providerId="LiveId" clId="{6D96E7D3-21ED-5C83-8581-776802CA1156}" dt="2025-12-09T03:53:12.574" v="405"/>
          <ac:cxnSpMkLst>
            <pc:docMk/>
            <pc:sldMk cId="3865592188" sldId="261"/>
            <ac:cxnSpMk id="31" creationId="{8BFDA4BE-708A-6985-012F-C4AA8917CD45}"/>
          </ac:cxnSpMkLst>
        </pc:cxnChg>
      </pc:sldChg>
      <pc:sldChg chg="addSp delSp modSp add mod setBg delDesignElem">
        <pc:chgData name="Sebastian Merida" userId="8df73525fbd70abe" providerId="LiveId" clId="{6D96E7D3-21ED-5C83-8581-776802CA1156}" dt="2025-12-09T04:00:12.317" v="804" actId="26606"/>
        <pc:sldMkLst>
          <pc:docMk/>
          <pc:sldMk cId="2022273034" sldId="262"/>
        </pc:sldMkLst>
        <pc:spChg chg="mod ord">
          <ac:chgData name="Sebastian Merida" userId="8df73525fbd70abe" providerId="LiveId" clId="{6D96E7D3-21ED-5C83-8581-776802CA1156}" dt="2025-12-09T04:00:12.317" v="804" actId="26606"/>
          <ac:spMkLst>
            <pc:docMk/>
            <pc:sldMk cId="2022273034" sldId="262"/>
            <ac:spMk id="2" creationId="{5B014CCF-BDC4-AB1B-7006-1E46010590C3}"/>
          </ac:spMkLst>
        </pc:spChg>
        <pc:spChg chg="del">
          <ac:chgData name="Sebastian Merida" userId="8df73525fbd70abe" providerId="LiveId" clId="{6D96E7D3-21ED-5C83-8581-776802CA1156}" dt="2025-12-09T03:58:34.950" v="760" actId="478"/>
          <ac:spMkLst>
            <pc:docMk/>
            <pc:sldMk cId="2022273034" sldId="262"/>
            <ac:spMk id="6" creationId="{8465BA9D-7CE3-BCBB-79D7-8AB17CC0651D}"/>
          </ac:spMkLst>
        </pc:spChg>
        <pc:spChg chg="add del">
          <ac:chgData name="Sebastian Merida" userId="8df73525fbd70abe" providerId="LiveId" clId="{6D96E7D3-21ED-5C83-8581-776802CA1156}" dt="2025-12-09T04:00:12.317" v="804" actId="26606"/>
          <ac:spMkLst>
            <pc:docMk/>
            <pc:sldMk cId="2022273034" sldId="262"/>
            <ac:spMk id="8" creationId="{D284A420-F50C-4C2C-B88E-E6F4EF504B6E}"/>
          </ac:spMkLst>
        </pc:spChg>
        <pc:spChg chg="add del">
          <ac:chgData name="Sebastian Merida" userId="8df73525fbd70abe" providerId="LiveId" clId="{6D96E7D3-21ED-5C83-8581-776802CA1156}" dt="2025-12-09T04:00:12.317" v="804" actId="26606"/>
          <ac:spMkLst>
            <pc:docMk/>
            <pc:sldMk cId="2022273034" sldId="262"/>
            <ac:spMk id="10" creationId="{893A6D2E-5228-4998-9E24-EFCCA024675E}"/>
          </ac:spMkLst>
        </pc:spChg>
        <pc:spChg chg="add del">
          <ac:chgData name="Sebastian Merida" userId="8df73525fbd70abe" providerId="LiveId" clId="{6D96E7D3-21ED-5C83-8581-776802CA1156}" dt="2025-12-09T04:00:12.317" v="804" actId="26606"/>
          <ac:spMkLst>
            <pc:docMk/>
            <pc:sldMk cId="2022273034" sldId="262"/>
            <ac:spMk id="16" creationId="{B874FC77-B1AD-4469-830E-1F1D54FBB452}"/>
          </ac:spMkLst>
        </pc:spChg>
        <pc:spChg chg="add del">
          <ac:chgData name="Sebastian Merida" userId="8df73525fbd70abe" providerId="LiveId" clId="{6D96E7D3-21ED-5C83-8581-776802CA1156}" dt="2025-12-09T04:00:12.317" v="804" actId="26606"/>
          <ac:spMkLst>
            <pc:docMk/>
            <pc:sldMk cId="2022273034" sldId="262"/>
            <ac:spMk id="18" creationId="{F489C2E0-4895-4B72-85EA-7EE9FAFFDC7E}"/>
          </ac:spMkLst>
        </pc:spChg>
        <pc:spChg chg="add">
          <ac:chgData name="Sebastian Merida" userId="8df73525fbd70abe" providerId="LiveId" clId="{6D96E7D3-21ED-5C83-8581-776802CA1156}" dt="2025-12-09T04:00:12.317" v="804" actId="26606"/>
          <ac:spMkLst>
            <pc:docMk/>
            <pc:sldMk cId="2022273034" sldId="262"/>
            <ac:spMk id="22" creationId="{922E0291-99C8-40F9-ADAB-32589A3B57AA}"/>
          </ac:spMkLst>
        </pc:spChg>
        <pc:spChg chg="add">
          <ac:chgData name="Sebastian Merida" userId="8df73525fbd70abe" providerId="LiveId" clId="{6D96E7D3-21ED-5C83-8581-776802CA1156}" dt="2025-12-09T04:00:12.317" v="804" actId="26606"/>
          <ac:spMkLst>
            <pc:docMk/>
            <pc:sldMk cId="2022273034" sldId="262"/>
            <ac:spMk id="23" creationId="{095830D2-F2AE-4DD8-B586-89B0977916FF}"/>
          </ac:spMkLst>
        </pc:spChg>
        <pc:spChg chg="add">
          <ac:chgData name="Sebastian Merida" userId="8df73525fbd70abe" providerId="LiveId" clId="{6D96E7D3-21ED-5C83-8581-776802CA1156}" dt="2025-12-09T04:00:12.317" v="804" actId="26606"/>
          <ac:spMkLst>
            <pc:docMk/>
            <pc:sldMk cId="2022273034" sldId="262"/>
            <ac:spMk id="24" creationId="{7A8F735B-89DD-459E-BB4B-B9E1603DE41D}"/>
          </ac:spMkLst>
        </pc:spChg>
        <pc:spChg chg="add">
          <ac:chgData name="Sebastian Merida" userId="8df73525fbd70abe" providerId="LiveId" clId="{6D96E7D3-21ED-5C83-8581-776802CA1156}" dt="2025-12-09T04:00:12.317" v="804" actId="26606"/>
          <ac:spMkLst>
            <pc:docMk/>
            <pc:sldMk cId="2022273034" sldId="262"/>
            <ac:spMk id="25" creationId="{D284A420-F50C-4C2C-B88E-E6F4EF504B6E}"/>
          </ac:spMkLst>
        </pc:spChg>
        <pc:spChg chg="add">
          <ac:chgData name="Sebastian Merida" userId="8df73525fbd70abe" providerId="LiveId" clId="{6D96E7D3-21ED-5C83-8581-776802CA1156}" dt="2025-12-09T04:00:12.317" v="804" actId="26606"/>
          <ac:spMkLst>
            <pc:docMk/>
            <pc:sldMk cId="2022273034" sldId="262"/>
            <ac:spMk id="27" creationId="{893A6D2E-5228-4998-9E24-EFCCA024675E}"/>
          </ac:spMkLst>
        </pc:spChg>
        <pc:spChg chg="del">
          <ac:chgData name="Sebastian Merida" userId="8df73525fbd70abe" providerId="LiveId" clId="{6D96E7D3-21ED-5C83-8581-776802CA1156}" dt="2025-12-09T03:58:11.211" v="701"/>
          <ac:spMkLst>
            <pc:docMk/>
            <pc:sldMk cId="2022273034" sldId="262"/>
            <ac:spMk id="33" creationId="{2A6750E0-885A-60FE-BB8E-A7F47B5544F9}"/>
          </ac:spMkLst>
        </pc:spChg>
        <pc:spChg chg="del">
          <ac:chgData name="Sebastian Merida" userId="8df73525fbd70abe" providerId="LiveId" clId="{6D96E7D3-21ED-5C83-8581-776802CA1156}" dt="2025-12-09T03:58:11.211" v="701"/>
          <ac:spMkLst>
            <pc:docMk/>
            <pc:sldMk cId="2022273034" sldId="262"/>
            <ac:spMk id="35" creationId="{1F969010-596D-E618-3A93-0A6BDC3D085B}"/>
          </ac:spMkLst>
        </pc:spChg>
        <pc:spChg chg="del">
          <ac:chgData name="Sebastian Merida" userId="8df73525fbd70abe" providerId="LiveId" clId="{6D96E7D3-21ED-5C83-8581-776802CA1156}" dt="2025-12-09T03:58:11.211" v="701"/>
          <ac:spMkLst>
            <pc:docMk/>
            <pc:sldMk cId="2022273034" sldId="262"/>
            <ac:spMk id="41" creationId="{1AC8F3CC-CF4E-5B0C-EDA0-2049046312A8}"/>
          </ac:spMkLst>
        </pc:spChg>
        <pc:spChg chg="del">
          <ac:chgData name="Sebastian Merida" userId="8df73525fbd70abe" providerId="LiveId" clId="{6D96E7D3-21ED-5C83-8581-776802CA1156}" dt="2025-12-09T03:58:11.211" v="701"/>
          <ac:spMkLst>
            <pc:docMk/>
            <pc:sldMk cId="2022273034" sldId="262"/>
            <ac:spMk id="43" creationId="{6562B2DF-5B31-1BF7-3902-B94FA3FE5AC1}"/>
          </ac:spMkLst>
        </pc:spChg>
        <pc:picChg chg="add mod">
          <ac:chgData name="Sebastian Merida" userId="8df73525fbd70abe" providerId="LiveId" clId="{6D96E7D3-21ED-5C83-8581-776802CA1156}" dt="2025-12-09T03:58:43.111" v="761" actId="26606"/>
          <ac:picMkLst>
            <pc:docMk/>
            <pc:sldMk cId="2022273034" sldId="262"/>
            <ac:picMk id="3" creationId="{EF1F1966-B58E-456F-5E18-02713A689BD0}"/>
          </ac:picMkLst>
        </pc:picChg>
        <pc:picChg chg="del mod">
          <ac:chgData name="Sebastian Merida" userId="8df73525fbd70abe" providerId="LiveId" clId="{6D96E7D3-21ED-5C83-8581-776802CA1156}" dt="2025-12-09T03:58:28.420" v="756" actId="478"/>
          <ac:picMkLst>
            <pc:docMk/>
            <pc:sldMk cId="2022273034" sldId="262"/>
            <ac:picMk id="28" creationId="{4F6FAAA0-C2FF-C269-29A7-F128F37A24D7}"/>
          </ac:picMkLst>
        </pc:picChg>
        <pc:cxnChg chg="add">
          <ac:chgData name="Sebastian Merida" userId="8df73525fbd70abe" providerId="LiveId" clId="{6D96E7D3-21ED-5C83-8581-776802CA1156}" dt="2025-12-09T03:58:43.111" v="761" actId="26606"/>
          <ac:cxnSpMkLst>
            <pc:docMk/>
            <pc:sldMk cId="2022273034" sldId="262"/>
            <ac:cxnSpMk id="12" creationId="{3ADB48DB-8E25-4F2F-8C02-5B793937255F}"/>
          </ac:cxnSpMkLst>
        </pc:cxnChg>
        <pc:cxnChg chg="add">
          <ac:chgData name="Sebastian Merida" userId="8df73525fbd70abe" providerId="LiveId" clId="{6D96E7D3-21ED-5C83-8581-776802CA1156}" dt="2025-12-09T03:58:43.111" v="761" actId="26606"/>
          <ac:cxnSpMkLst>
            <pc:docMk/>
            <pc:sldMk cId="2022273034" sldId="262"/>
            <ac:cxnSpMk id="14" creationId="{C32BA7E3-7313-49C8-A245-A85BDEB13EB3}"/>
          </ac:cxnSpMkLst>
        </pc:cxnChg>
        <pc:cxnChg chg="add">
          <ac:chgData name="Sebastian Merida" userId="8df73525fbd70abe" providerId="LiveId" clId="{6D96E7D3-21ED-5C83-8581-776802CA1156}" dt="2025-12-09T03:58:43.111" v="761" actId="26606"/>
          <ac:cxnSpMkLst>
            <pc:docMk/>
            <pc:sldMk cId="2022273034" sldId="262"/>
            <ac:cxnSpMk id="20" creationId="{2E6B6C39-3A8E-4EAF-A0CD-4FE0CDFCD7DB}"/>
          </ac:cxnSpMkLst>
        </pc:cxnChg>
        <pc:cxnChg chg="del">
          <ac:chgData name="Sebastian Merida" userId="8df73525fbd70abe" providerId="LiveId" clId="{6D96E7D3-21ED-5C83-8581-776802CA1156}" dt="2025-12-09T03:58:11.211" v="701"/>
          <ac:cxnSpMkLst>
            <pc:docMk/>
            <pc:sldMk cId="2022273034" sldId="262"/>
            <ac:cxnSpMk id="37" creationId="{BE11CEC7-C856-BE44-16BA-36B149F63AF9}"/>
          </ac:cxnSpMkLst>
        </pc:cxnChg>
        <pc:cxnChg chg="del">
          <ac:chgData name="Sebastian Merida" userId="8df73525fbd70abe" providerId="LiveId" clId="{6D96E7D3-21ED-5C83-8581-776802CA1156}" dt="2025-12-09T03:58:11.211" v="701"/>
          <ac:cxnSpMkLst>
            <pc:docMk/>
            <pc:sldMk cId="2022273034" sldId="262"/>
            <ac:cxnSpMk id="39" creationId="{D8DD3133-DCD5-7BC9-CDDC-78F223E29B53}"/>
          </ac:cxnSpMkLst>
        </pc:cxnChg>
        <pc:cxnChg chg="del">
          <ac:chgData name="Sebastian Merida" userId="8df73525fbd70abe" providerId="LiveId" clId="{6D96E7D3-21ED-5C83-8581-776802CA1156}" dt="2025-12-09T03:58:11.211" v="701"/>
          <ac:cxnSpMkLst>
            <pc:docMk/>
            <pc:sldMk cId="2022273034" sldId="262"/>
            <ac:cxnSpMk id="45" creationId="{DA8FCBC7-B9B9-6477-F5EC-61B4582E1183}"/>
          </ac:cxnSpMkLst>
        </pc:cxnChg>
      </pc:sldChg>
      <pc:sldChg chg="addSp delSp modSp add mod ord setBg delDesignElem">
        <pc:chgData name="Sebastian Merida" userId="8df73525fbd70abe" providerId="LiveId" clId="{6D96E7D3-21ED-5C83-8581-776802CA1156}" dt="2025-12-09T06:01:58.320" v="1690" actId="20578"/>
        <pc:sldMkLst>
          <pc:docMk/>
          <pc:sldMk cId="2304814128" sldId="263"/>
        </pc:sldMkLst>
        <pc:spChg chg="mod">
          <ac:chgData name="Sebastian Merida" userId="8df73525fbd70abe" providerId="LiveId" clId="{6D96E7D3-21ED-5C83-8581-776802CA1156}" dt="2025-12-09T04:56:03.016" v="1298" actId="26606"/>
          <ac:spMkLst>
            <pc:docMk/>
            <pc:sldMk cId="2304814128" sldId="263"/>
            <ac:spMk id="2" creationId="{BC89CE10-0F01-8AF1-B4AC-620927F2AB6D}"/>
          </ac:spMkLst>
        </pc:spChg>
        <pc:spChg chg="mod ord">
          <ac:chgData name="Sebastian Merida" userId="8df73525fbd70abe" providerId="LiveId" clId="{6D96E7D3-21ED-5C83-8581-776802CA1156}" dt="2025-12-09T05:01:47.429" v="1688" actId="113"/>
          <ac:spMkLst>
            <pc:docMk/>
            <pc:sldMk cId="2304814128" sldId="263"/>
            <ac:spMk id="3" creationId="{DD756F9F-F251-3A0B-F9A9-725007E7FBD6}"/>
          </ac:spMkLst>
        </pc:spChg>
        <pc:spChg chg="add del">
          <ac:chgData name="Sebastian Merida" userId="8df73525fbd70abe" providerId="LiveId" clId="{6D96E7D3-21ED-5C83-8581-776802CA1156}" dt="2025-12-09T04:52:13.411" v="1008" actId="478"/>
          <ac:spMkLst>
            <pc:docMk/>
            <pc:sldMk cId="2304814128" sldId="263"/>
            <ac:spMk id="6" creationId="{03E71FF2-4A7C-1A6E-165A-BACEB930D340}"/>
          </ac:spMkLst>
        </pc:spChg>
        <pc:spChg chg="add del">
          <ac:chgData name="Sebastian Merida" userId="8df73525fbd70abe" providerId="LiveId" clId="{6D96E7D3-21ED-5C83-8581-776802CA1156}" dt="2025-12-09T04:56:03.016" v="1298" actId="26606"/>
          <ac:spMkLst>
            <pc:docMk/>
            <pc:sldMk cId="2304814128" sldId="263"/>
            <ac:spMk id="10" creationId="{B210AC1D-4063-4C6E-9528-FA9C4C0C18E6}"/>
          </ac:spMkLst>
        </pc:spChg>
        <pc:spChg chg="add del">
          <ac:chgData name="Sebastian Merida" userId="8df73525fbd70abe" providerId="LiveId" clId="{6D96E7D3-21ED-5C83-8581-776802CA1156}" dt="2025-12-09T04:56:03.016" v="1298" actId="26606"/>
          <ac:spMkLst>
            <pc:docMk/>
            <pc:sldMk cId="2304814128" sldId="263"/>
            <ac:spMk id="12" creationId="{02F8C595-E68C-4306-AED8-DC7826A0A506}"/>
          </ac:spMkLst>
        </pc:spChg>
        <pc:spChg chg="add">
          <ac:chgData name="Sebastian Merida" userId="8df73525fbd70abe" providerId="LiveId" clId="{6D96E7D3-21ED-5C83-8581-776802CA1156}" dt="2025-12-09T04:56:03.016" v="1298" actId="26606"/>
          <ac:spMkLst>
            <pc:docMk/>
            <pc:sldMk cId="2304814128" sldId="263"/>
            <ac:spMk id="19" creationId="{649C91A9-84E7-4BF0-9026-62F01380D853}"/>
          </ac:spMkLst>
        </pc:spChg>
        <pc:spChg chg="add">
          <ac:chgData name="Sebastian Merida" userId="8df73525fbd70abe" providerId="LiveId" clId="{6D96E7D3-21ED-5C83-8581-776802CA1156}" dt="2025-12-09T04:56:03.016" v="1298" actId="26606"/>
          <ac:spMkLst>
            <pc:docMk/>
            <pc:sldMk cId="2304814128" sldId="263"/>
            <ac:spMk id="21" creationId="{9B47378D-AD27-45D0-8C1C-5B1098DCC068}"/>
          </ac:spMkLst>
        </pc:spChg>
        <pc:spChg chg="del">
          <ac:chgData name="Sebastian Merida" userId="8df73525fbd70abe" providerId="LiveId" clId="{6D96E7D3-21ED-5C83-8581-776802CA1156}" dt="2025-12-09T04:01:47.335" v="850" actId="478"/>
          <ac:spMkLst>
            <pc:docMk/>
            <pc:sldMk cId="2304814128" sldId="263"/>
            <ac:spMk id="23" creationId="{A5AD1639-93A1-4DCA-8CE7-E1EDB9EFAF20}"/>
          </ac:spMkLst>
        </pc:spChg>
        <pc:spChg chg="del">
          <ac:chgData name="Sebastian Merida" userId="8df73525fbd70abe" providerId="LiveId" clId="{6D96E7D3-21ED-5C83-8581-776802CA1156}" dt="2025-12-09T04:01:45.345" v="849" actId="478"/>
          <ac:spMkLst>
            <pc:docMk/>
            <pc:sldMk cId="2304814128" sldId="263"/>
            <ac:spMk id="24" creationId="{D96393F3-B2A0-4004-FCFB-B6032520F9E2}"/>
          </ac:spMkLst>
        </pc:spChg>
        <pc:spChg chg="del">
          <ac:chgData name="Sebastian Merida" userId="8df73525fbd70abe" providerId="LiveId" clId="{6D96E7D3-21ED-5C83-8581-776802CA1156}" dt="2025-12-09T04:00:31.097" v="806"/>
          <ac:spMkLst>
            <pc:docMk/>
            <pc:sldMk cId="2304814128" sldId="263"/>
            <ac:spMk id="27" creationId="{DE5B4E05-DA43-7847-0F11-731E4F549484}"/>
          </ac:spMkLst>
        </pc:spChg>
        <pc:spChg chg="del">
          <ac:chgData name="Sebastian Merida" userId="8df73525fbd70abe" providerId="LiveId" clId="{6D96E7D3-21ED-5C83-8581-776802CA1156}" dt="2025-12-09T04:00:31.097" v="806"/>
          <ac:spMkLst>
            <pc:docMk/>
            <pc:sldMk cId="2304814128" sldId="263"/>
            <ac:spMk id="29" creationId="{914C7C1A-6B97-9563-8989-D26D453C5947}"/>
          </ac:spMkLst>
        </pc:spChg>
        <pc:picChg chg="add del mod">
          <ac:chgData name="Sebastian Merida" userId="8df73525fbd70abe" providerId="LiveId" clId="{6D96E7D3-21ED-5C83-8581-776802CA1156}" dt="2025-12-09T04:52:12.274" v="1007" actId="478"/>
          <ac:picMkLst>
            <pc:docMk/>
            <pc:sldMk cId="2304814128" sldId="263"/>
            <ac:picMk id="5" creationId="{D8314F26-DF80-86A5-7B59-C0322B29D510}"/>
          </ac:picMkLst>
        </pc:picChg>
        <pc:picChg chg="add mod">
          <ac:chgData name="Sebastian Merida" userId="8df73525fbd70abe" providerId="LiveId" clId="{6D96E7D3-21ED-5C83-8581-776802CA1156}" dt="2025-12-09T04:56:03.016" v="1298" actId="26606"/>
          <ac:picMkLst>
            <pc:docMk/>
            <pc:sldMk cId="2304814128" sldId="263"/>
            <ac:picMk id="8" creationId="{82EEFFF5-C711-F2A4-8CA2-873EC463DC1D}"/>
          </ac:picMkLst>
        </pc:picChg>
        <pc:picChg chg="del">
          <ac:chgData name="Sebastian Merida" userId="8df73525fbd70abe" providerId="LiveId" clId="{6D96E7D3-21ED-5C83-8581-776802CA1156}" dt="2025-12-09T04:01:44.154" v="848" actId="478"/>
          <ac:picMkLst>
            <pc:docMk/>
            <pc:sldMk cId="2304814128" sldId="263"/>
            <ac:picMk id="22" creationId="{80508113-BD7A-8D96-7385-A7B4FB6849B7}"/>
          </ac:picMkLst>
        </pc:picChg>
        <pc:cxnChg chg="add del">
          <ac:chgData name="Sebastian Merida" userId="8df73525fbd70abe" providerId="LiveId" clId="{6D96E7D3-21ED-5C83-8581-776802CA1156}" dt="2025-12-09T04:56:03.016" v="1298" actId="26606"/>
          <ac:cxnSpMkLst>
            <pc:docMk/>
            <pc:sldMk cId="2304814128" sldId="263"/>
            <ac:cxnSpMk id="14" creationId="{E58B1629-F209-47B0-BA59-6BD937DBB08F}"/>
          </ac:cxnSpMkLst>
        </pc:cxnChg>
        <pc:cxnChg chg="add">
          <ac:chgData name="Sebastian Merida" userId="8df73525fbd70abe" providerId="LiveId" clId="{6D96E7D3-21ED-5C83-8581-776802CA1156}" dt="2025-12-09T04:56:03.016" v="1298" actId="26606"/>
          <ac:cxnSpMkLst>
            <pc:docMk/>
            <pc:sldMk cId="2304814128" sldId="263"/>
            <ac:cxnSpMk id="16" creationId="{E58B1629-F209-47B0-BA59-6BD937DBB08F}"/>
          </ac:cxnSpMkLst>
        </pc:cxnChg>
        <pc:cxnChg chg="del">
          <ac:chgData name="Sebastian Merida" userId="8df73525fbd70abe" providerId="LiveId" clId="{6D96E7D3-21ED-5C83-8581-776802CA1156}" dt="2025-12-09T04:00:31.097" v="806"/>
          <ac:cxnSpMkLst>
            <pc:docMk/>
            <pc:sldMk cId="2304814128" sldId="263"/>
            <ac:cxnSpMk id="31" creationId="{683A90F4-1F2A-E750-5DA8-3006A8096646}"/>
          </ac:cxnSpMkLst>
        </pc:cxnChg>
      </pc:sldChg>
      <pc:sldChg chg="delSp add mod ord setBg delDesignElem">
        <pc:chgData name="Sebastian Merida" userId="8df73525fbd70abe" providerId="LiveId" clId="{6D96E7D3-21ED-5C83-8581-776802CA1156}" dt="2025-12-09T15:59:14.046" v="2926" actId="478"/>
        <pc:sldMkLst>
          <pc:docMk/>
          <pc:sldMk cId="2412129976" sldId="264"/>
        </pc:sldMkLst>
        <pc:spChg chg="del">
          <ac:chgData name="Sebastian Merida" userId="8df73525fbd70abe" providerId="LiveId" clId="{6D96E7D3-21ED-5C83-8581-776802CA1156}" dt="2025-12-09T15:59:14.046" v="2926" actId="478"/>
          <ac:spMkLst>
            <pc:docMk/>
            <pc:sldMk cId="2412129976" sldId="264"/>
            <ac:spMk id="6" creationId="{3C2477ED-0A9B-4931-FC07-8B8F2D4DE458}"/>
          </ac:spMkLst>
        </pc:spChg>
        <pc:spChg chg="del">
          <ac:chgData name="Sebastian Merida" userId="8df73525fbd70abe" providerId="LiveId" clId="{6D96E7D3-21ED-5C83-8581-776802CA1156}" dt="2025-12-09T04:52:02.486" v="1005"/>
          <ac:spMkLst>
            <pc:docMk/>
            <pc:sldMk cId="2412129976" sldId="264"/>
            <ac:spMk id="10" creationId="{1989053E-9687-5F02-4693-1571E78CEAB8}"/>
          </ac:spMkLst>
        </pc:spChg>
        <pc:spChg chg="del">
          <ac:chgData name="Sebastian Merida" userId="8df73525fbd70abe" providerId="LiveId" clId="{6D96E7D3-21ED-5C83-8581-776802CA1156}" dt="2025-12-09T04:52:02.486" v="1005"/>
          <ac:spMkLst>
            <pc:docMk/>
            <pc:sldMk cId="2412129976" sldId="264"/>
            <ac:spMk id="12" creationId="{5C01526D-A33A-C516-C126-F703EFEC5D63}"/>
          </ac:spMkLst>
        </pc:spChg>
        <pc:picChg chg="del">
          <ac:chgData name="Sebastian Merida" userId="8df73525fbd70abe" providerId="LiveId" clId="{6D96E7D3-21ED-5C83-8581-776802CA1156}" dt="2025-12-09T04:52:03.813" v="1006" actId="478"/>
          <ac:picMkLst>
            <pc:docMk/>
            <pc:sldMk cId="2412129976" sldId="264"/>
            <ac:picMk id="8" creationId="{69865F64-921E-AE96-1CDC-33A408DDAE16}"/>
          </ac:picMkLst>
        </pc:picChg>
        <pc:cxnChg chg="del">
          <ac:chgData name="Sebastian Merida" userId="8df73525fbd70abe" providerId="LiveId" clId="{6D96E7D3-21ED-5C83-8581-776802CA1156}" dt="2025-12-09T04:52:02.486" v="1005"/>
          <ac:cxnSpMkLst>
            <pc:docMk/>
            <pc:sldMk cId="2412129976" sldId="264"/>
            <ac:cxnSpMk id="14" creationId="{93358F08-60EC-D5EC-D150-E7AC215D917C}"/>
          </ac:cxnSpMkLst>
        </pc:cxnChg>
      </pc:sldChg>
      <pc:sldChg chg="addSp delSp modSp add mod setBg">
        <pc:chgData name="Sebastian Merida" userId="8df73525fbd70abe" providerId="LiveId" clId="{6D96E7D3-21ED-5C83-8581-776802CA1156}" dt="2025-12-10T19:12:23.525" v="4053" actId="1076"/>
        <pc:sldMkLst>
          <pc:docMk/>
          <pc:sldMk cId="3976166006" sldId="265"/>
        </pc:sldMkLst>
        <pc:spChg chg="mod">
          <ac:chgData name="Sebastian Merida" userId="8df73525fbd70abe" providerId="LiveId" clId="{6D96E7D3-21ED-5C83-8581-776802CA1156}" dt="2025-12-09T06:04:18.103" v="1877" actId="26606"/>
          <ac:spMkLst>
            <pc:docMk/>
            <pc:sldMk cId="3976166006" sldId="265"/>
            <ac:spMk id="2" creationId="{2DE2685D-001E-E171-E695-3038336EFE62}"/>
          </ac:spMkLst>
        </pc:spChg>
        <pc:spChg chg="mod">
          <ac:chgData name="Sebastian Merida" userId="8df73525fbd70abe" providerId="LiveId" clId="{6D96E7D3-21ED-5C83-8581-776802CA1156}" dt="2025-12-09T06:04:18.103" v="1877" actId="26606"/>
          <ac:spMkLst>
            <pc:docMk/>
            <pc:sldMk cId="3976166006" sldId="265"/>
            <ac:spMk id="3" creationId="{FD7DC25D-8F88-B297-AFF0-AF7358E2B564}"/>
          </ac:spMkLst>
        </pc:spChg>
        <pc:spChg chg="add del mod">
          <ac:chgData name="Sebastian Merida" userId="8df73525fbd70abe" providerId="LiveId" clId="{6D96E7D3-21ED-5C83-8581-776802CA1156}" dt="2025-12-10T19:12:21.534" v="4052"/>
          <ac:spMkLst>
            <pc:docMk/>
            <pc:sldMk cId="3976166006" sldId="265"/>
            <ac:spMk id="4" creationId="{5F487A11-2714-C2A1-611B-0BC1F105641D}"/>
          </ac:spMkLst>
        </pc:spChg>
        <pc:spChg chg="del">
          <ac:chgData name="Sebastian Merida" userId="8df73525fbd70abe" providerId="LiveId" clId="{6D96E7D3-21ED-5C83-8581-776802CA1156}" dt="2025-12-09T06:03:06.160" v="1869" actId="478"/>
          <ac:spMkLst>
            <pc:docMk/>
            <pc:sldMk cId="3976166006" sldId="265"/>
            <ac:spMk id="6" creationId="{B2F9EA89-EFC6-DA12-ED80-B06369DEF46D}"/>
          </ac:spMkLst>
        </pc:spChg>
        <pc:spChg chg="add del">
          <ac:chgData name="Sebastian Merida" userId="8df73525fbd70abe" providerId="LiveId" clId="{6D96E7D3-21ED-5C83-8581-776802CA1156}" dt="2025-12-09T15:59:10.952" v="2925" actId="478"/>
          <ac:spMkLst>
            <pc:docMk/>
            <pc:sldMk cId="3976166006" sldId="265"/>
            <ac:spMk id="10" creationId="{0404E71D-DBB2-6A36-2933-E9D5BE092C69}"/>
          </ac:spMkLst>
        </pc:spChg>
        <pc:spChg chg="add del mod">
          <ac:chgData name="Sebastian Merida" userId="8df73525fbd70abe" providerId="LiveId" clId="{6D96E7D3-21ED-5C83-8581-776802CA1156}" dt="2025-12-09T15:59:09.496" v="2924" actId="478"/>
          <ac:spMkLst>
            <pc:docMk/>
            <pc:sldMk cId="3976166006" sldId="265"/>
            <ac:spMk id="11" creationId="{37AFA9B7-F189-B524-2505-4B01D49D9BE8}"/>
          </ac:spMkLst>
        </pc:spChg>
        <pc:spChg chg="add del">
          <ac:chgData name="Sebastian Merida" userId="8df73525fbd70abe" providerId="LiveId" clId="{6D96E7D3-21ED-5C83-8581-776802CA1156}" dt="2025-12-09T15:59:08.674" v="2923" actId="478"/>
          <ac:spMkLst>
            <pc:docMk/>
            <pc:sldMk cId="3976166006" sldId="265"/>
            <ac:spMk id="12" creationId="{D2CE01D6-D327-2B07-2756-06FDE1B570E1}"/>
          </ac:spMkLst>
        </pc:spChg>
        <pc:spChg chg="add">
          <ac:chgData name="Sebastian Merida" userId="8df73525fbd70abe" providerId="LiveId" clId="{6D96E7D3-21ED-5C83-8581-776802CA1156}" dt="2025-12-09T06:04:18.103" v="1877" actId="26606"/>
          <ac:spMkLst>
            <pc:docMk/>
            <pc:sldMk cId="3976166006" sldId="265"/>
            <ac:spMk id="14" creationId="{BCF92F73-95F2-405A-B97D-D85BFA2A1A94}"/>
          </ac:spMkLst>
        </pc:spChg>
        <pc:spChg chg="add">
          <ac:chgData name="Sebastian Merida" userId="8df73525fbd70abe" providerId="LiveId" clId="{6D96E7D3-21ED-5C83-8581-776802CA1156}" dt="2025-12-09T06:04:18.103" v="1877" actId="26606"/>
          <ac:spMkLst>
            <pc:docMk/>
            <pc:sldMk cId="3976166006" sldId="265"/>
            <ac:spMk id="16" creationId="{E18AC0D4-F32D-4067-9F63-E553F4AFFF0E}"/>
          </ac:spMkLst>
        </pc:spChg>
        <pc:picChg chg="del">
          <ac:chgData name="Sebastian Merida" userId="8df73525fbd70abe" providerId="LiveId" clId="{6D96E7D3-21ED-5C83-8581-776802CA1156}" dt="2025-12-09T06:03:04.667" v="1868" actId="478"/>
          <ac:picMkLst>
            <pc:docMk/>
            <pc:sldMk cId="3976166006" sldId="265"/>
            <ac:picMk id="5" creationId="{12433AC5-060A-C963-25A5-1A2DABF757B5}"/>
          </ac:picMkLst>
        </pc:picChg>
        <pc:picChg chg="add mod ord">
          <ac:chgData name="Sebastian Merida" userId="8df73525fbd70abe" providerId="LiveId" clId="{6D96E7D3-21ED-5C83-8581-776802CA1156}" dt="2025-12-10T19:12:20.864" v="4050" actId="1076"/>
          <ac:picMkLst>
            <pc:docMk/>
            <pc:sldMk cId="3976166006" sldId="265"/>
            <ac:picMk id="7" creationId="{E6ADC7FF-4ADC-B14E-DB87-4339A11D72DC}"/>
          </ac:picMkLst>
        </pc:picChg>
        <pc:picChg chg="add mod ord">
          <ac:chgData name="Sebastian Merida" userId="8df73525fbd70abe" providerId="LiveId" clId="{6D96E7D3-21ED-5C83-8581-776802CA1156}" dt="2025-12-10T19:12:23.525" v="4053" actId="1076"/>
          <ac:picMkLst>
            <pc:docMk/>
            <pc:sldMk cId="3976166006" sldId="265"/>
            <ac:picMk id="9" creationId="{88EE8539-FC6D-9026-51E5-6046CEEF5845}"/>
          </ac:picMkLst>
        </pc:picChg>
        <pc:cxnChg chg="add">
          <ac:chgData name="Sebastian Merida" userId="8df73525fbd70abe" providerId="LiveId" clId="{6D96E7D3-21ED-5C83-8581-776802CA1156}" dt="2025-12-09T06:04:18.103" v="1877" actId="26606"/>
          <ac:cxnSpMkLst>
            <pc:docMk/>
            <pc:sldMk cId="3976166006" sldId="265"/>
            <ac:cxnSpMk id="18" creationId="{9E499B2F-6D89-41AB-B19D-C0493939F71F}"/>
          </ac:cxnSpMkLst>
        </pc:cxnChg>
      </pc:sldChg>
      <pc:sldChg chg="addSp delSp modSp new mod ord setBg">
        <pc:chgData name="Sebastian Merida" userId="8df73525fbd70abe" providerId="LiveId" clId="{6D96E7D3-21ED-5C83-8581-776802CA1156}" dt="2025-12-09T06:12:01.381" v="2127" actId="20578"/>
        <pc:sldMkLst>
          <pc:docMk/>
          <pc:sldMk cId="1962336886" sldId="266"/>
        </pc:sldMkLst>
        <pc:spChg chg="mod">
          <ac:chgData name="Sebastian Merida" userId="8df73525fbd70abe" providerId="LiveId" clId="{6D96E7D3-21ED-5C83-8581-776802CA1156}" dt="2025-12-09T06:10:33.497" v="2124" actId="26606"/>
          <ac:spMkLst>
            <pc:docMk/>
            <pc:sldMk cId="1962336886" sldId="266"/>
            <ac:spMk id="2" creationId="{F536DFF7-3173-90DC-C1C0-536C571888CD}"/>
          </ac:spMkLst>
        </pc:spChg>
        <pc:spChg chg="del">
          <ac:chgData name="Sebastian Merida" userId="8df73525fbd70abe" providerId="LiveId" clId="{6D96E7D3-21ED-5C83-8581-776802CA1156}" dt="2025-12-09T06:07:49.553" v="1913"/>
          <ac:spMkLst>
            <pc:docMk/>
            <pc:sldMk cId="1962336886" sldId="266"/>
            <ac:spMk id="3" creationId="{6981F67B-D044-C7AE-4465-1E152D0CAE20}"/>
          </ac:spMkLst>
        </pc:spChg>
        <pc:spChg chg="add del mod">
          <ac:chgData name="Sebastian Merida" userId="8df73525fbd70abe" providerId="LiveId" clId="{6D96E7D3-21ED-5C83-8581-776802CA1156}" dt="2025-12-09T06:08:12.315" v="1917" actId="478"/>
          <ac:spMkLst>
            <pc:docMk/>
            <pc:sldMk cId="1962336886" sldId="266"/>
            <ac:spMk id="4" creationId="{58370AF5-DE29-20CF-6D2E-B5CEF01F02D6}"/>
          </ac:spMkLst>
        </pc:spChg>
        <pc:spChg chg="add mod">
          <ac:chgData name="Sebastian Merida" userId="8df73525fbd70abe" providerId="LiveId" clId="{6D96E7D3-21ED-5C83-8581-776802CA1156}" dt="2025-12-09T06:10:33.497" v="2124" actId="26606"/>
          <ac:spMkLst>
            <pc:docMk/>
            <pc:sldMk cId="1962336886" sldId="266"/>
            <ac:spMk id="7" creationId="{B6B7146B-D23E-EADD-514E-3833BA8AE410}"/>
          </ac:spMkLst>
        </pc:spChg>
        <pc:spChg chg="add del">
          <ac:chgData name="Sebastian Merida" userId="8df73525fbd70abe" providerId="LiveId" clId="{6D96E7D3-21ED-5C83-8581-776802CA1156}" dt="2025-12-09T06:08:46.894" v="1923" actId="26606"/>
          <ac:spMkLst>
            <pc:docMk/>
            <pc:sldMk cId="1962336886" sldId="266"/>
            <ac:spMk id="1031" creationId="{D284A420-F50C-4C2C-B88E-E6F4EF504B6E}"/>
          </ac:spMkLst>
        </pc:spChg>
        <pc:spChg chg="add del">
          <ac:chgData name="Sebastian Merida" userId="8df73525fbd70abe" providerId="LiveId" clId="{6D96E7D3-21ED-5C83-8581-776802CA1156}" dt="2025-12-09T06:08:46.894" v="1923" actId="26606"/>
          <ac:spMkLst>
            <pc:docMk/>
            <pc:sldMk cId="1962336886" sldId="266"/>
            <ac:spMk id="1033" creationId="{893A6D2E-5228-4998-9E24-EFCCA024675E}"/>
          </ac:spMkLst>
        </pc:spChg>
        <pc:spChg chg="add del">
          <ac:chgData name="Sebastian Merida" userId="8df73525fbd70abe" providerId="LiveId" clId="{6D96E7D3-21ED-5C83-8581-776802CA1156}" dt="2025-12-09T06:08:46.894" v="1923" actId="26606"/>
          <ac:spMkLst>
            <pc:docMk/>
            <pc:sldMk cId="1962336886" sldId="266"/>
            <ac:spMk id="1039" creationId="{AA857166-A416-4C5E-8AA9-5D5D1E13D151}"/>
          </ac:spMkLst>
        </pc:spChg>
        <pc:spChg chg="add del">
          <ac:chgData name="Sebastian Merida" userId="8df73525fbd70abe" providerId="LiveId" clId="{6D96E7D3-21ED-5C83-8581-776802CA1156}" dt="2025-12-09T06:08:46.894" v="1923" actId="26606"/>
          <ac:spMkLst>
            <pc:docMk/>
            <pc:sldMk cId="1962336886" sldId="266"/>
            <ac:spMk id="1041" creationId="{454D4344-7A53-4BC2-BE3F-111FE485330E}"/>
          </ac:spMkLst>
        </pc:spChg>
        <pc:spChg chg="add del">
          <ac:chgData name="Sebastian Merida" userId="8df73525fbd70abe" providerId="LiveId" clId="{6D96E7D3-21ED-5C83-8581-776802CA1156}" dt="2025-12-09T06:08:46.894" v="1923" actId="26606"/>
          <ac:spMkLst>
            <pc:docMk/>
            <pc:sldMk cId="1962336886" sldId="266"/>
            <ac:spMk id="1043" creationId="{13A48C6C-3CC4-4EE5-A773-EC1EB7F59CD4}"/>
          </ac:spMkLst>
        </pc:spChg>
        <pc:spChg chg="add">
          <ac:chgData name="Sebastian Merida" userId="8df73525fbd70abe" providerId="LiveId" clId="{6D96E7D3-21ED-5C83-8581-776802CA1156}" dt="2025-12-09T06:07:51.305" v="1914" actId="26606"/>
          <ac:spMkLst>
            <pc:docMk/>
            <pc:sldMk cId="1962336886" sldId="266"/>
            <ac:spMk id="1045" creationId="{F489C2E0-4895-4B72-85EA-7EE9FAFFDC7E}"/>
          </ac:spMkLst>
        </pc:spChg>
        <pc:spChg chg="add del">
          <ac:chgData name="Sebastian Merida" userId="8df73525fbd70abe" providerId="LiveId" clId="{6D96E7D3-21ED-5C83-8581-776802CA1156}" dt="2025-12-09T06:08:54.287" v="1925" actId="26606"/>
          <ac:spMkLst>
            <pc:docMk/>
            <pc:sldMk cId="1962336886" sldId="266"/>
            <ac:spMk id="1052" creationId="{D284A420-F50C-4C2C-B88E-E6F4EF504B6E}"/>
          </ac:spMkLst>
        </pc:spChg>
        <pc:spChg chg="add del">
          <ac:chgData name="Sebastian Merida" userId="8df73525fbd70abe" providerId="LiveId" clId="{6D96E7D3-21ED-5C83-8581-776802CA1156}" dt="2025-12-09T06:08:54.287" v="1925" actId="26606"/>
          <ac:spMkLst>
            <pc:docMk/>
            <pc:sldMk cId="1962336886" sldId="266"/>
            <ac:spMk id="1054" creationId="{893A6D2E-5228-4998-9E24-EFCCA024675E}"/>
          </ac:spMkLst>
        </pc:spChg>
        <pc:spChg chg="add del">
          <ac:chgData name="Sebastian Merida" userId="8df73525fbd70abe" providerId="LiveId" clId="{6D96E7D3-21ED-5C83-8581-776802CA1156}" dt="2025-12-09T06:08:54.287" v="1925" actId="26606"/>
          <ac:spMkLst>
            <pc:docMk/>
            <pc:sldMk cId="1962336886" sldId="266"/>
            <ac:spMk id="1060" creationId="{562D006A-2C60-4A71-839A-E2FBC8375197}"/>
          </ac:spMkLst>
        </pc:spChg>
        <pc:spChg chg="del">
          <ac:chgData name="Sebastian Merida" userId="8df73525fbd70abe" providerId="LiveId" clId="{6D96E7D3-21ED-5C83-8581-776802CA1156}" dt="2025-12-09T06:08:54.287" v="1925" actId="26606"/>
          <ac:spMkLst>
            <pc:docMk/>
            <pc:sldMk cId="1962336886" sldId="266"/>
            <ac:spMk id="1062" creationId="{3BF094EA-C61C-48DB-BBB4-456C876188BC}"/>
          </ac:spMkLst>
        </pc:spChg>
        <pc:spChg chg="add del">
          <ac:chgData name="Sebastian Merida" userId="8df73525fbd70abe" providerId="LiveId" clId="{6D96E7D3-21ED-5C83-8581-776802CA1156}" dt="2025-12-09T06:08:54.287" v="1925" actId="26606"/>
          <ac:spMkLst>
            <pc:docMk/>
            <pc:sldMk cId="1962336886" sldId="266"/>
            <ac:spMk id="1064" creationId="{B1B82496-8DCE-49B5-ABDF-FE80082FBE71}"/>
          </ac:spMkLst>
        </pc:spChg>
        <pc:spChg chg="add del">
          <ac:chgData name="Sebastian Merida" userId="8df73525fbd70abe" providerId="LiveId" clId="{6D96E7D3-21ED-5C83-8581-776802CA1156}" dt="2025-12-09T06:10:15.428" v="2088" actId="26606"/>
          <ac:spMkLst>
            <pc:docMk/>
            <pc:sldMk cId="1962336886" sldId="266"/>
            <ac:spMk id="1071" creationId="{D284A420-F50C-4C2C-B88E-E6F4EF504B6E}"/>
          </ac:spMkLst>
        </pc:spChg>
        <pc:spChg chg="add del">
          <ac:chgData name="Sebastian Merida" userId="8df73525fbd70abe" providerId="LiveId" clId="{6D96E7D3-21ED-5C83-8581-776802CA1156}" dt="2025-12-09T06:10:15.428" v="2088" actId="26606"/>
          <ac:spMkLst>
            <pc:docMk/>
            <pc:sldMk cId="1962336886" sldId="266"/>
            <ac:spMk id="1073" creationId="{893A6D2E-5228-4998-9E24-EFCCA024675E}"/>
          </ac:spMkLst>
        </pc:spChg>
        <pc:spChg chg="add del">
          <ac:chgData name="Sebastian Merida" userId="8df73525fbd70abe" providerId="LiveId" clId="{6D96E7D3-21ED-5C83-8581-776802CA1156}" dt="2025-12-09T06:10:15.428" v="2088" actId="26606"/>
          <ac:spMkLst>
            <pc:docMk/>
            <pc:sldMk cId="1962336886" sldId="266"/>
            <ac:spMk id="1079" creationId="{5CC50F2E-EF04-4D7A-A09C-5AEF6E5EAD67}"/>
          </ac:spMkLst>
        </pc:spChg>
        <pc:spChg chg="add del">
          <ac:chgData name="Sebastian Merida" userId="8df73525fbd70abe" providerId="LiveId" clId="{6D96E7D3-21ED-5C83-8581-776802CA1156}" dt="2025-12-09T06:10:15.428" v="2088" actId="26606"/>
          <ac:spMkLst>
            <pc:docMk/>
            <pc:sldMk cId="1962336886" sldId="266"/>
            <ac:spMk id="1081" creationId="{F489C2E0-4895-4B72-85EA-7EE9FAFFDC7E}"/>
          </ac:spMkLst>
        </pc:spChg>
        <pc:spChg chg="add del">
          <ac:chgData name="Sebastian Merida" userId="8df73525fbd70abe" providerId="LiveId" clId="{6D96E7D3-21ED-5C83-8581-776802CA1156}" dt="2025-12-09T06:10:33.497" v="2124" actId="26606"/>
          <ac:spMkLst>
            <pc:docMk/>
            <pc:sldMk cId="1962336886" sldId="266"/>
            <ac:spMk id="1088" creationId="{D284A420-F50C-4C2C-B88E-E6F4EF504B6E}"/>
          </ac:spMkLst>
        </pc:spChg>
        <pc:spChg chg="del">
          <ac:chgData name="Sebastian Merida" userId="8df73525fbd70abe" providerId="LiveId" clId="{6D96E7D3-21ED-5C83-8581-776802CA1156}" dt="2025-12-09T06:10:33.497" v="2124" actId="26606"/>
          <ac:spMkLst>
            <pc:docMk/>
            <pc:sldMk cId="1962336886" sldId="266"/>
            <ac:spMk id="1090" creationId="{893A6D2E-5228-4998-9E24-EFCCA024675E}"/>
          </ac:spMkLst>
        </pc:spChg>
        <pc:spChg chg="del">
          <ac:chgData name="Sebastian Merida" userId="8df73525fbd70abe" providerId="LiveId" clId="{6D96E7D3-21ED-5C83-8581-776802CA1156}" dt="2025-12-09T06:10:33.497" v="2124" actId="26606"/>
          <ac:spMkLst>
            <pc:docMk/>
            <pc:sldMk cId="1962336886" sldId="266"/>
            <ac:spMk id="1096" creationId="{AA857166-A416-4C5E-8AA9-5D5D1E13D151}"/>
          </ac:spMkLst>
        </pc:spChg>
        <pc:spChg chg="add del">
          <ac:chgData name="Sebastian Merida" userId="8df73525fbd70abe" providerId="LiveId" clId="{6D96E7D3-21ED-5C83-8581-776802CA1156}" dt="2025-12-09T06:10:33.497" v="2124" actId="26606"/>
          <ac:spMkLst>
            <pc:docMk/>
            <pc:sldMk cId="1962336886" sldId="266"/>
            <ac:spMk id="1098" creationId="{454D4344-7A53-4BC2-BE3F-111FE485330E}"/>
          </ac:spMkLst>
        </pc:spChg>
        <pc:spChg chg="add del">
          <ac:chgData name="Sebastian Merida" userId="8df73525fbd70abe" providerId="LiveId" clId="{6D96E7D3-21ED-5C83-8581-776802CA1156}" dt="2025-12-09T06:10:33.497" v="2124" actId="26606"/>
          <ac:spMkLst>
            <pc:docMk/>
            <pc:sldMk cId="1962336886" sldId="266"/>
            <ac:spMk id="1100" creationId="{13A48C6C-3CC4-4EE5-A773-EC1EB7F59CD4}"/>
          </ac:spMkLst>
        </pc:spChg>
        <pc:spChg chg="add del">
          <ac:chgData name="Sebastian Merida" userId="8df73525fbd70abe" providerId="LiveId" clId="{6D96E7D3-21ED-5C83-8581-776802CA1156}" dt="2025-12-09T06:10:33.497" v="2124" actId="26606"/>
          <ac:spMkLst>
            <pc:docMk/>
            <pc:sldMk cId="1962336886" sldId="266"/>
            <ac:spMk id="1102" creationId="{F489C2E0-4895-4B72-85EA-7EE9FAFFDC7E}"/>
          </ac:spMkLst>
        </pc:spChg>
        <pc:spChg chg="add">
          <ac:chgData name="Sebastian Merida" userId="8df73525fbd70abe" providerId="LiveId" clId="{6D96E7D3-21ED-5C83-8581-776802CA1156}" dt="2025-12-09T06:10:33.497" v="2124" actId="26606"/>
          <ac:spMkLst>
            <pc:docMk/>
            <pc:sldMk cId="1962336886" sldId="266"/>
            <ac:spMk id="1109" creationId="{649C91A9-84E7-4BF0-9026-62F01380D853}"/>
          </ac:spMkLst>
        </pc:spChg>
        <pc:spChg chg="add">
          <ac:chgData name="Sebastian Merida" userId="8df73525fbd70abe" providerId="LiveId" clId="{6D96E7D3-21ED-5C83-8581-776802CA1156}" dt="2025-12-09T06:10:33.497" v="2124" actId="26606"/>
          <ac:spMkLst>
            <pc:docMk/>
            <pc:sldMk cId="1962336886" sldId="266"/>
            <ac:spMk id="1111" creationId="{9B47378D-AD27-45D0-8C1C-5B1098DCC068}"/>
          </ac:spMkLst>
        </pc:spChg>
        <pc:picChg chg="add del mod">
          <ac:chgData name="Sebastian Merida" userId="8df73525fbd70abe" providerId="LiveId" clId="{6D96E7D3-21ED-5C83-8581-776802CA1156}" dt="2025-12-09T06:08:52.776" v="1924" actId="478"/>
          <ac:picMkLst>
            <pc:docMk/>
            <pc:sldMk cId="1962336886" sldId="266"/>
            <ac:picMk id="6" creationId="{195F354E-2F68-5142-3E47-7ACDDFB4F91C}"/>
          </ac:picMkLst>
        </pc:picChg>
        <pc:picChg chg="add mod">
          <ac:chgData name="Sebastian Merida" userId="8df73525fbd70abe" providerId="LiveId" clId="{6D96E7D3-21ED-5C83-8581-776802CA1156}" dt="2025-12-09T06:08:32.960" v="1921" actId="1076"/>
          <ac:picMkLst>
            <pc:docMk/>
            <pc:sldMk cId="1962336886" sldId="266"/>
            <ac:picMk id="1026" creationId="{374A2904-D4AC-97D6-1BBA-B96C2A9ABEFE}"/>
          </ac:picMkLst>
        </pc:picChg>
        <pc:cxnChg chg="add">
          <ac:chgData name="Sebastian Merida" userId="8df73525fbd70abe" providerId="LiveId" clId="{6D96E7D3-21ED-5C83-8581-776802CA1156}" dt="2025-12-09T06:07:51.305" v="1914" actId="26606"/>
          <ac:cxnSpMkLst>
            <pc:docMk/>
            <pc:sldMk cId="1962336886" sldId="266"/>
            <ac:cxnSpMk id="1035" creationId="{3ADB48DB-8E25-4F2F-8C02-5B793937255F}"/>
          </ac:cxnSpMkLst>
        </pc:cxnChg>
        <pc:cxnChg chg="add">
          <ac:chgData name="Sebastian Merida" userId="8df73525fbd70abe" providerId="LiveId" clId="{6D96E7D3-21ED-5C83-8581-776802CA1156}" dt="2025-12-09T06:07:51.305" v="1914" actId="26606"/>
          <ac:cxnSpMkLst>
            <pc:docMk/>
            <pc:sldMk cId="1962336886" sldId="266"/>
            <ac:cxnSpMk id="1047" creationId="{1D7AD51E-A168-490B-B8A6-8AFE86E0F2B5}"/>
          </ac:cxnSpMkLst>
        </pc:cxnChg>
      </pc:sldChg>
      <pc:sldChg chg="addSp delSp modSp add mod setBg delDesignElem">
        <pc:chgData name="Sebastian Merida" userId="8df73525fbd70abe" providerId="LiveId" clId="{6D96E7D3-21ED-5C83-8581-776802CA1156}" dt="2025-12-09T06:16:40.236" v="2310" actId="26606"/>
        <pc:sldMkLst>
          <pc:docMk/>
          <pc:sldMk cId="1367696743" sldId="267"/>
        </pc:sldMkLst>
        <pc:spChg chg="mod">
          <ac:chgData name="Sebastian Merida" userId="8df73525fbd70abe" providerId="LiveId" clId="{6D96E7D3-21ED-5C83-8581-776802CA1156}" dt="2025-12-09T06:16:40.236" v="2310" actId="26606"/>
          <ac:spMkLst>
            <pc:docMk/>
            <pc:sldMk cId="1367696743" sldId="267"/>
            <ac:spMk id="2" creationId="{A1DF42F2-98C7-5304-9291-FB1A3628DABA}"/>
          </ac:spMkLst>
        </pc:spChg>
        <pc:spChg chg="mod ord">
          <ac:chgData name="Sebastian Merida" userId="8df73525fbd70abe" providerId="LiveId" clId="{6D96E7D3-21ED-5C83-8581-776802CA1156}" dt="2025-12-09T06:16:40.236" v="2310" actId="26606"/>
          <ac:spMkLst>
            <pc:docMk/>
            <pc:sldMk cId="1367696743" sldId="267"/>
            <ac:spMk id="3" creationId="{E7A58C47-0393-5CD3-8DE5-D31758E6A61C}"/>
          </ac:spMkLst>
        </pc:spChg>
        <pc:spChg chg="add">
          <ac:chgData name="Sebastian Merida" userId="8df73525fbd70abe" providerId="LiveId" clId="{6D96E7D3-21ED-5C83-8581-776802CA1156}" dt="2025-12-09T06:16:40.236" v="2310" actId="26606"/>
          <ac:spMkLst>
            <pc:docMk/>
            <pc:sldMk cId="1367696743" sldId="267"/>
            <ac:spMk id="8" creationId="{B210AC1D-4063-4C6E-9528-FA9C4C0C18E6}"/>
          </ac:spMkLst>
        </pc:spChg>
        <pc:spChg chg="del">
          <ac:chgData name="Sebastian Merida" userId="8df73525fbd70abe" providerId="LiveId" clId="{6D96E7D3-21ED-5C83-8581-776802CA1156}" dt="2025-12-09T06:13:43.231" v="2172" actId="478"/>
          <ac:spMkLst>
            <pc:docMk/>
            <pc:sldMk cId="1367696743" sldId="267"/>
            <ac:spMk id="10" creationId="{16EAF316-D9C1-F8C3-A010-34C37D32DC23}"/>
          </ac:spMkLst>
        </pc:spChg>
        <pc:spChg chg="del">
          <ac:chgData name="Sebastian Merida" userId="8df73525fbd70abe" providerId="LiveId" clId="{6D96E7D3-21ED-5C83-8581-776802CA1156}" dt="2025-12-09T06:13:42.059" v="2171" actId="478"/>
          <ac:spMkLst>
            <pc:docMk/>
            <pc:sldMk cId="1367696743" sldId="267"/>
            <ac:spMk id="11" creationId="{D897F6A9-5400-2F28-8636-815278728F8C}"/>
          </ac:spMkLst>
        </pc:spChg>
        <pc:spChg chg="add">
          <ac:chgData name="Sebastian Merida" userId="8df73525fbd70abe" providerId="LiveId" clId="{6D96E7D3-21ED-5C83-8581-776802CA1156}" dt="2025-12-09T06:16:40.236" v="2310" actId="26606"/>
          <ac:spMkLst>
            <pc:docMk/>
            <pc:sldMk cId="1367696743" sldId="267"/>
            <ac:spMk id="12" creationId="{02F8C595-E68C-4306-AED8-DC7826A0A506}"/>
          </ac:spMkLst>
        </pc:spChg>
        <pc:spChg chg="del">
          <ac:chgData name="Sebastian Merida" userId="8df73525fbd70abe" providerId="LiveId" clId="{6D96E7D3-21ED-5C83-8581-776802CA1156}" dt="2025-12-09T06:11:55.684" v="2126"/>
          <ac:spMkLst>
            <pc:docMk/>
            <pc:sldMk cId="1367696743" sldId="267"/>
            <ac:spMk id="14" creationId="{1997DED6-EDCB-F657-83AB-FD494C189D18}"/>
          </ac:spMkLst>
        </pc:spChg>
        <pc:spChg chg="del">
          <ac:chgData name="Sebastian Merida" userId="8df73525fbd70abe" providerId="LiveId" clId="{6D96E7D3-21ED-5C83-8581-776802CA1156}" dt="2025-12-09T06:11:55.684" v="2126"/>
          <ac:spMkLst>
            <pc:docMk/>
            <pc:sldMk cId="1367696743" sldId="267"/>
            <ac:spMk id="16" creationId="{10B100EB-DD45-0237-5509-884D925140B9}"/>
          </ac:spMkLst>
        </pc:spChg>
        <pc:picChg chg="add mod">
          <ac:chgData name="Sebastian Merida" userId="8df73525fbd70abe" providerId="LiveId" clId="{6D96E7D3-21ED-5C83-8581-776802CA1156}" dt="2025-12-09T06:16:40.236" v="2310" actId="26606"/>
          <ac:picMkLst>
            <pc:docMk/>
            <pc:sldMk cId="1367696743" sldId="267"/>
            <ac:picMk id="5" creationId="{AD649859-C7EE-0BE5-5B2D-77DE7E464094}"/>
          </ac:picMkLst>
        </pc:picChg>
        <pc:picChg chg="del mod">
          <ac:chgData name="Sebastian Merida" userId="8df73525fbd70abe" providerId="LiveId" clId="{6D96E7D3-21ED-5C83-8581-776802CA1156}" dt="2025-12-09T06:13:40.944" v="2170" actId="478"/>
          <ac:picMkLst>
            <pc:docMk/>
            <pc:sldMk cId="1367696743" sldId="267"/>
            <ac:picMk id="7" creationId="{449A583E-14B9-28AC-A547-08D5C7C18A58}"/>
          </ac:picMkLst>
        </pc:picChg>
        <pc:picChg chg="del">
          <ac:chgData name="Sebastian Merida" userId="8df73525fbd70abe" providerId="LiveId" clId="{6D96E7D3-21ED-5C83-8581-776802CA1156}" dt="2025-12-09T06:13:40.944" v="2170" actId="478"/>
          <ac:picMkLst>
            <pc:docMk/>
            <pc:sldMk cId="1367696743" sldId="267"/>
            <ac:picMk id="9" creationId="{1502339E-9157-E4F7-12A2-DD4A8F2439BA}"/>
          </ac:picMkLst>
        </pc:picChg>
        <pc:cxnChg chg="add">
          <ac:chgData name="Sebastian Merida" userId="8df73525fbd70abe" providerId="LiveId" clId="{6D96E7D3-21ED-5C83-8581-776802CA1156}" dt="2025-12-09T06:16:40.236" v="2310" actId="26606"/>
          <ac:cxnSpMkLst>
            <pc:docMk/>
            <pc:sldMk cId="1367696743" sldId="267"/>
            <ac:cxnSpMk id="13" creationId="{E58B1629-F209-47B0-BA59-6BD937DBB08F}"/>
          </ac:cxnSpMkLst>
        </pc:cxnChg>
        <pc:cxnChg chg="del">
          <ac:chgData name="Sebastian Merida" userId="8df73525fbd70abe" providerId="LiveId" clId="{6D96E7D3-21ED-5C83-8581-776802CA1156}" dt="2025-12-09T06:11:55.684" v="2126"/>
          <ac:cxnSpMkLst>
            <pc:docMk/>
            <pc:sldMk cId="1367696743" sldId="267"/>
            <ac:cxnSpMk id="18" creationId="{252D05C4-423C-72CA-4A73-DC52D27B3110}"/>
          </ac:cxnSpMkLst>
        </pc:cxnChg>
      </pc:sldChg>
      <pc:sldChg chg="addSp delSp modSp add mod ord setBg delDesignElem">
        <pc:chgData name="Sebastian Merida" userId="8df73525fbd70abe" providerId="LiveId" clId="{6D96E7D3-21ED-5C83-8581-776802CA1156}" dt="2025-12-09T15:19:49.442" v="2345" actId="26606"/>
        <pc:sldMkLst>
          <pc:docMk/>
          <pc:sldMk cId="894444464" sldId="268"/>
        </pc:sldMkLst>
        <pc:spChg chg="mod">
          <ac:chgData name="Sebastian Merida" userId="8df73525fbd70abe" providerId="LiveId" clId="{6D96E7D3-21ED-5C83-8581-776802CA1156}" dt="2025-12-09T15:19:49.442" v="2345" actId="26606"/>
          <ac:spMkLst>
            <pc:docMk/>
            <pc:sldMk cId="894444464" sldId="268"/>
            <ac:spMk id="2" creationId="{856849A9-1101-0A9B-CFBA-9B2E1E2D57BF}"/>
          </ac:spMkLst>
        </pc:spChg>
        <pc:spChg chg="add mod">
          <ac:chgData name="Sebastian Merida" userId="8df73525fbd70abe" providerId="LiveId" clId="{6D96E7D3-21ED-5C83-8581-776802CA1156}" dt="2025-12-09T15:19:49.442" v="2345" actId="26606"/>
          <ac:spMkLst>
            <pc:docMk/>
            <pc:sldMk cId="894444464" sldId="268"/>
            <ac:spMk id="6" creationId="{2F4F4910-E4EB-F714-837A-F5A3E88F64EC}"/>
          </ac:spMkLst>
        </pc:spChg>
        <pc:spChg chg="add">
          <ac:chgData name="Sebastian Merida" userId="8df73525fbd70abe" providerId="LiveId" clId="{6D96E7D3-21ED-5C83-8581-776802CA1156}" dt="2025-12-09T15:19:49.442" v="2345" actId="26606"/>
          <ac:spMkLst>
            <pc:docMk/>
            <pc:sldMk cId="894444464" sldId="268"/>
            <ac:spMk id="8" creationId="{13A48C6C-3CC4-4EE5-A773-EC1EB7F59CD4}"/>
          </ac:spMkLst>
        </pc:spChg>
        <pc:spChg chg="add">
          <ac:chgData name="Sebastian Merida" userId="8df73525fbd70abe" providerId="LiveId" clId="{6D96E7D3-21ED-5C83-8581-776802CA1156}" dt="2025-12-09T15:19:49.442" v="2345" actId="26606"/>
          <ac:spMkLst>
            <pc:docMk/>
            <pc:sldMk cId="894444464" sldId="268"/>
            <ac:spMk id="9" creationId="{F489C2E0-4895-4B72-85EA-7EE9FAFFDC7E}"/>
          </ac:spMkLst>
        </pc:spChg>
        <pc:spChg chg="add">
          <ac:chgData name="Sebastian Merida" userId="8df73525fbd70abe" providerId="LiveId" clId="{6D96E7D3-21ED-5C83-8581-776802CA1156}" dt="2025-12-09T15:19:49.442" v="2345" actId="26606"/>
          <ac:spMkLst>
            <pc:docMk/>
            <pc:sldMk cId="894444464" sldId="268"/>
            <ac:spMk id="11" creationId="{D284A420-F50C-4C2C-B88E-E6F4EF504B6E}"/>
          </ac:spMkLst>
        </pc:spChg>
        <pc:spChg chg="add">
          <ac:chgData name="Sebastian Merida" userId="8df73525fbd70abe" providerId="LiveId" clId="{6D96E7D3-21ED-5C83-8581-776802CA1156}" dt="2025-12-09T15:19:49.442" v="2345" actId="26606"/>
          <ac:spMkLst>
            <pc:docMk/>
            <pc:sldMk cId="894444464" sldId="268"/>
            <ac:spMk id="13" creationId="{893A6D2E-5228-4998-9E24-EFCCA024675E}"/>
          </ac:spMkLst>
        </pc:spChg>
        <pc:spChg chg="add">
          <ac:chgData name="Sebastian Merida" userId="8df73525fbd70abe" providerId="LiveId" clId="{6D96E7D3-21ED-5C83-8581-776802CA1156}" dt="2025-12-09T15:19:49.442" v="2345" actId="26606"/>
          <ac:spMkLst>
            <pc:docMk/>
            <pc:sldMk cId="894444464" sldId="268"/>
            <ac:spMk id="19" creationId="{AA857166-A416-4C5E-8AA9-5D5D1E13D151}"/>
          </ac:spMkLst>
        </pc:spChg>
        <pc:spChg chg="add">
          <ac:chgData name="Sebastian Merida" userId="8df73525fbd70abe" providerId="LiveId" clId="{6D96E7D3-21ED-5C83-8581-776802CA1156}" dt="2025-12-09T15:19:49.442" v="2345" actId="26606"/>
          <ac:spMkLst>
            <pc:docMk/>
            <pc:sldMk cId="894444464" sldId="268"/>
            <ac:spMk id="21" creationId="{454D4344-7A53-4BC2-BE3F-111FE485330E}"/>
          </ac:spMkLst>
        </pc:spChg>
        <pc:spChg chg="del">
          <ac:chgData name="Sebastian Merida" userId="8df73525fbd70abe" providerId="LiveId" clId="{6D96E7D3-21ED-5C83-8581-776802CA1156}" dt="2025-12-09T15:19:09.280" v="2312"/>
          <ac:spMkLst>
            <pc:docMk/>
            <pc:sldMk cId="894444464" sldId="268"/>
            <ac:spMk id="22" creationId="{E19DFFF0-03BE-01D7-BE0B-56908FA20C26}"/>
          </ac:spMkLst>
        </pc:spChg>
        <pc:spChg chg="del">
          <ac:chgData name="Sebastian Merida" userId="8df73525fbd70abe" providerId="LiveId" clId="{6D96E7D3-21ED-5C83-8581-776802CA1156}" dt="2025-12-09T15:19:09.280" v="2312"/>
          <ac:spMkLst>
            <pc:docMk/>
            <pc:sldMk cId="894444464" sldId="268"/>
            <ac:spMk id="23" creationId="{D956F42A-794C-59CB-51BC-923638E75B40}"/>
          </ac:spMkLst>
        </pc:spChg>
        <pc:spChg chg="del">
          <ac:chgData name="Sebastian Merida" userId="8df73525fbd70abe" providerId="LiveId" clId="{6D96E7D3-21ED-5C83-8581-776802CA1156}" dt="2025-12-09T15:19:09.280" v="2312"/>
          <ac:spMkLst>
            <pc:docMk/>
            <pc:sldMk cId="894444464" sldId="268"/>
            <ac:spMk id="24" creationId="{49CA18AA-D7D2-9B8F-F6DC-9B817F0DE3B7}"/>
          </ac:spMkLst>
        </pc:spChg>
        <pc:spChg chg="del">
          <ac:chgData name="Sebastian Merida" userId="8df73525fbd70abe" providerId="LiveId" clId="{6D96E7D3-21ED-5C83-8581-776802CA1156}" dt="2025-12-09T15:19:09.280" v="2312"/>
          <ac:spMkLst>
            <pc:docMk/>
            <pc:sldMk cId="894444464" sldId="268"/>
            <ac:spMk id="25" creationId="{3B1994BC-B17F-0443-F30A-B12DB3F71CF3}"/>
          </ac:spMkLst>
        </pc:spChg>
        <pc:spChg chg="del">
          <ac:chgData name="Sebastian Merida" userId="8df73525fbd70abe" providerId="LiveId" clId="{6D96E7D3-21ED-5C83-8581-776802CA1156}" dt="2025-12-09T15:19:09.280" v="2312"/>
          <ac:spMkLst>
            <pc:docMk/>
            <pc:sldMk cId="894444464" sldId="268"/>
            <ac:spMk id="27" creationId="{4AB100DC-0CD2-2E03-62A3-BE419E8A7F45}"/>
          </ac:spMkLst>
        </pc:spChg>
        <pc:picChg chg="add del">
          <ac:chgData name="Sebastian Merida" userId="8df73525fbd70abe" providerId="LiveId" clId="{6D96E7D3-21ED-5C83-8581-776802CA1156}" dt="2025-12-09T15:19:17.209" v="2316" actId="478"/>
          <ac:picMkLst>
            <pc:docMk/>
            <pc:sldMk cId="894444464" sldId="268"/>
            <ac:picMk id="3" creationId="{6BF6CABB-063E-96CF-F72E-19C977114378}"/>
          </ac:picMkLst>
        </pc:picChg>
        <pc:picChg chg="add mod ord">
          <ac:chgData name="Sebastian Merida" userId="8df73525fbd70abe" providerId="LiveId" clId="{6D96E7D3-21ED-5C83-8581-776802CA1156}" dt="2025-12-09T15:19:49.442" v="2345" actId="26606"/>
          <ac:picMkLst>
            <pc:docMk/>
            <pc:sldMk cId="894444464" sldId="268"/>
            <ac:picMk id="5" creationId="{CC63F6EB-A05D-72ED-DDEA-25B1414D178C}"/>
          </ac:picMkLst>
        </pc:picChg>
        <pc:cxnChg chg="add">
          <ac:chgData name="Sebastian Merida" userId="8df73525fbd70abe" providerId="LiveId" clId="{6D96E7D3-21ED-5C83-8581-776802CA1156}" dt="2025-12-09T15:19:49.442" v="2345" actId="26606"/>
          <ac:cxnSpMkLst>
            <pc:docMk/>
            <pc:sldMk cId="894444464" sldId="268"/>
            <ac:cxnSpMk id="10" creationId="{1D7AD51E-A168-490B-B8A6-8AFE86E0F2B5}"/>
          </ac:cxnSpMkLst>
        </pc:cxnChg>
        <pc:cxnChg chg="del">
          <ac:chgData name="Sebastian Merida" userId="8df73525fbd70abe" providerId="LiveId" clId="{6D96E7D3-21ED-5C83-8581-776802CA1156}" dt="2025-12-09T15:19:09.280" v="2312"/>
          <ac:cxnSpMkLst>
            <pc:docMk/>
            <pc:sldMk cId="894444464" sldId="268"/>
            <ac:cxnSpMk id="26" creationId="{4BBB239F-CF74-2862-876E-F2F78834BC5A}"/>
          </ac:cxnSpMkLst>
        </pc:cxnChg>
        <pc:cxnChg chg="del">
          <ac:chgData name="Sebastian Merida" userId="8df73525fbd70abe" providerId="LiveId" clId="{6D96E7D3-21ED-5C83-8581-776802CA1156}" dt="2025-12-09T15:19:09.280" v="2312"/>
          <ac:cxnSpMkLst>
            <pc:docMk/>
            <pc:sldMk cId="894444464" sldId="268"/>
            <ac:cxnSpMk id="29" creationId="{26639C17-9A21-DBC2-36B1-26AEA38F64CA}"/>
          </ac:cxnSpMkLst>
        </pc:cxnChg>
        <pc:cxnChg chg="del">
          <ac:chgData name="Sebastian Merida" userId="8df73525fbd70abe" providerId="LiveId" clId="{6D96E7D3-21ED-5C83-8581-776802CA1156}" dt="2025-12-09T15:19:09.280" v="2312"/>
          <ac:cxnSpMkLst>
            <pc:docMk/>
            <pc:sldMk cId="894444464" sldId="268"/>
            <ac:cxnSpMk id="31" creationId="{3B68E169-4EC1-AF8B-A291-FE7D4E6CC9DE}"/>
          </ac:cxnSpMkLst>
        </pc:cxnChg>
      </pc:sldChg>
      <pc:sldChg chg="addSp delSp modSp new mod setBg">
        <pc:chgData name="Sebastian Merida" userId="8df73525fbd70abe" providerId="LiveId" clId="{6D96E7D3-21ED-5C83-8581-776802CA1156}" dt="2025-12-09T15:54:27.057" v="2775" actId="22"/>
        <pc:sldMkLst>
          <pc:docMk/>
          <pc:sldMk cId="3475728395" sldId="269"/>
        </pc:sldMkLst>
        <pc:spChg chg="mod">
          <ac:chgData name="Sebastian Merida" userId="8df73525fbd70abe" providerId="LiveId" clId="{6D96E7D3-21ED-5C83-8581-776802CA1156}" dt="2025-12-09T15:54:12.498" v="2772" actId="26606"/>
          <ac:spMkLst>
            <pc:docMk/>
            <pc:sldMk cId="3475728395" sldId="269"/>
            <ac:spMk id="2" creationId="{3BDFF12F-1A64-CEC7-5106-DF006CB8B098}"/>
          </ac:spMkLst>
        </pc:spChg>
        <pc:spChg chg="del mod">
          <ac:chgData name="Sebastian Merida" userId="8df73525fbd70abe" providerId="LiveId" clId="{6D96E7D3-21ED-5C83-8581-776802CA1156}" dt="2025-12-09T15:53:44.271" v="2768" actId="26606"/>
          <ac:spMkLst>
            <pc:docMk/>
            <pc:sldMk cId="3475728395" sldId="269"/>
            <ac:spMk id="3" creationId="{075FFF86-EE2E-3E36-1293-45E84CB42D81}"/>
          </ac:spMkLst>
        </pc:spChg>
        <pc:spChg chg="add del">
          <ac:chgData name="Sebastian Merida" userId="8df73525fbd70abe" providerId="LiveId" clId="{6D96E7D3-21ED-5C83-8581-776802CA1156}" dt="2025-12-09T15:54:27.057" v="2775" actId="22"/>
          <ac:spMkLst>
            <pc:docMk/>
            <pc:sldMk cId="3475728395" sldId="269"/>
            <ac:spMk id="6" creationId="{F8A3D52B-D9EF-01F7-0C04-740DF1583BA8}"/>
          </ac:spMkLst>
        </pc:spChg>
        <pc:spChg chg="add del">
          <ac:chgData name="Sebastian Merida" userId="8df73525fbd70abe" providerId="LiveId" clId="{6D96E7D3-21ED-5C83-8581-776802CA1156}" dt="2025-12-09T15:54:12.526" v="2773" actId="26606"/>
          <ac:spMkLst>
            <pc:docMk/>
            <pc:sldMk cId="3475728395" sldId="269"/>
            <ac:spMk id="9" creationId="{9165109B-7036-4613-93D4-579E77F6EF3C}"/>
          </ac:spMkLst>
        </pc:spChg>
        <pc:spChg chg="add del">
          <ac:chgData name="Sebastian Merida" userId="8df73525fbd70abe" providerId="LiveId" clId="{6D96E7D3-21ED-5C83-8581-776802CA1156}" dt="2025-12-09T15:54:12.526" v="2773" actId="26606"/>
          <ac:spMkLst>
            <pc:docMk/>
            <pc:sldMk cId="3475728395" sldId="269"/>
            <ac:spMk id="11" creationId="{43E8FEA2-54EE-4F84-B5DB-A055A7D805EE}"/>
          </ac:spMkLst>
        </pc:spChg>
        <pc:spChg chg="add del">
          <ac:chgData name="Sebastian Merida" userId="8df73525fbd70abe" providerId="LiveId" clId="{6D96E7D3-21ED-5C83-8581-776802CA1156}" dt="2025-12-09T15:54:12.498" v="2772" actId="26606"/>
          <ac:spMkLst>
            <pc:docMk/>
            <pc:sldMk cId="3475728395" sldId="269"/>
            <ac:spMk id="18" creationId="{924D84CD-5280-4B52-B96E-8EDAA2B20C51}"/>
          </ac:spMkLst>
        </pc:spChg>
        <pc:spChg chg="add del">
          <ac:chgData name="Sebastian Merida" userId="8df73525fbd70abe" providerId="LiveId" clId="{6D96E7D3-21ED-5C83-8581-776802CA1156}" dt="2025-12-09T15:54:12.498" v="2772" actId="26606"/>
          <ac:spMkLst>
            <pc:docMk/>
            <pc:sldMk cId="3475728395" sldId="269"/>
            <ac:spMk id="20" creationId="{603A6265-E10C-4B85-9C20-E75FCAF9CC63}"/>
          </ac:spMkLst>
        </pc:spChg>
        <pc:spChg chg="add">
          <ac:chgData name="Sebastian Merida" userId="8df73525fbd70abe" providerId="LiveId" clId="{6D96E7D3-21ED-5C83-8581-776802CA1156}" dt="2025-12-09T15:54:12.526" v="2773" actId="26606"/>
          <ac:spMkLst>
            <pc:docMk/>
            <pc:sldMk cId="3475728395" sldId="269"/>
            <ac:spMk id="24" creationId="{9165109B-7036-4613-93D4-579E77F6EF3C}"/>
          </ac:spMkLst>
        </pc:spChg>
        <pc:spChg chg="add">
          <ac:chgData name="Sebastian Merida" userId="8df73525fbd70abe" providerId="LiveId" clId="{6D96E7D3-21ED-5C83-8581-776802CA1156}" dt="2025-12-09T15:54:12.526" v="2773" actId="26606"/>
          <ac:spMkLst>
            <pc:docMk/>
            <pc:sldMk cId="3475728395" sldId="269"/>
            <ac:spMk id="25" creationId="{43E8FEA2-54EE-4F84-B5DB-A055A7D805EE}"/>
          </ac:spMkLst>
        </pc:spChg>
        <pc:graphicFrameChg chg="add mod modGraphic">
          <ac:chgData name="Sebastian Merida" userId="8df73525fbd70abe" providerId="LiveId" clId="{6D96E7D3-21ED-5C83-8581-776802CA1156}" dt="2025-12-09T15:54:12.526" v="2773" actId="26606"/>
          <ac:graphicFrameMkLst>
            <pc:docMk/>
            <pc:sldMk cId="3475728395" sldId="269"/>
            <ac:graphicFrameMk id="5" creationId="{3ED0A9EC-C250-3758-B37D-5E3F4A3D9838}"/>
          </ac:graphicFrameMkLst>
        </pc:graphicFrameChg>
        <pc:cxnChg chg="add del">
          <ac:chgData name="Sebastian Merida" userId="8df73525fbd70abe" providerId="LiveId" clId="{6D96E7D3-21ED-5C83-8581-776802CA1156}" dt="2025-12-09T15:54:12.526" v="2773" actId="26606"/>
          <ac:cxnSpMkLst>
            <pc:docMk/>
            <pc:sldMk cId="3475728395" sldId="269"/>
            <ac:cxnSpMk id="13" creationId="{E58B1629-F209-47B0-BA59-6BD937DBB08F}"/>
          </ac:cxnSpMkLst>
        </pc:cxnChg>
        <pc:cxnChg chg="add del">
          <ac:chgData name="Sebastian Merida" userId="8df73525fbd70abe" providerId="LiveId" clId="{6D96E7D3-21ED-5C83-8581-776802CA1156}" dt="2025-12-09T15:54:12.498" v="2772" actId="26606"/>
          <ac:cxnSpMkLst>
            <pc:docMk/>
            <pc:sldMk cId="3475728395" sldId="269"/>
            <ac:cxnSpMk id="22" creationId="{61FF92BA-874E-408A-BFAD-416A7FFE5976}"/>
          </ac:cxnSpMkLst>
        </pc:cxnChg>
        <pc:cxnChg chg="add">
          <ac:chgData name="Sebastian Merida" userId="8df73525fbd70abe" providerId="LiveId" clId="{6D96E7D3-21ED-5C83-8581-776802CA1156}" dt="2025-12-09T15:54:12.526" v="2773" actId="26606"/>
          <ac:cxnSpMkLst>
            <pc:docMk/>
            <pc:sldMk cId="3475728395" sldId="269"/>
            <ac:cxnSpMk id="26" creationId="{E58B1629-F209-47B0-BA59-6BD937DBB08F}"/>
          </ac:cxnSpMkLst>
        </pc:cxnChg>
      </pc:sldChg>
      <pc:sldChg chg="addSp delSp modSp add mod setBg delDesignElem">
        <pc:chgData name="Sebastian Merida" userId="8df73525fbd70abe" providerId="LiveId" clId="{6D96E7D3-21ED-5C83-8581-776802CA1156}" dt="2025-12-09T16:00:25.831" v="2931" actId="26606"/>
        <pc:sldMkLst>
          <pc:docMk/>
          <pc:sldMk cId="2323632331" sldId="270"/>
        </pc:sldMkLst>
        <pc:spChg chg="mod ord">
          <ac:chgData name="Sebastian Merida" userId="8df73525fbd70abe" providerId="LiveId" clId="{6D96E7D3-21ED-5C83-8581-776802CA1156}" dt="2025-12-09T16:00:25.831" v="2931" actId="26606"/>
          <ac:spMkLst>
            <pc:docMk/>
            <pc:sldMk cId="2323632331" sldId="270"/>
            <ac:spMk id="2" creationId="{4541C137-8F3C-5D2F-52A1-5EADE0790F57}"/>
          </ac:spMkLst>
        </pc:spChg>
        <pc:spChg chg="add del mod">
          <ac:chgData name="Sebastian Merida" userId="8df73525fbd70abe" providerId="LiveId" clId="{6D96E7D3-21ED-5C83-8581-776802CA1156}" dt="2025-12-09T15:54:49.720" v="2779"/>
          <ac:spMkLst>
            <pc:docMk/>
            <pc:sldMk cId="2323632331" sldId="270"/>
            <ac:spMk id="4" creationId="{D63A89CF-2DF8-694E-9F78-825612532C1A}"/>
          </ac:spMkLst>
        </pc:spChg>
        <pc:spChg chg="add del">
          <ac:chgData name="Sebastian Merida" userId="8df73525fbd70abe" providerId="LiveId" clId="{6D96E7D3-21ED-5C83-8581-776802CA1156}" dt="2025-12-09T15:56:50.942" v="2809" actId="26606"/>
          <ac:spMkLst>
            <pc:docMk/>
            <pc:sldMk cId="2323632331" sldId="270"/>
            <ac:spMk id="13" creationId="{80FF5399-FA23-473F-85C9-264D3BE152BA}"/>
          </ac:spMkLst>
        </pc:spChg>
        <pc:spChg chg="add del">
          <ac:chgData name="Sebastian Merida" userId="8df73525fbd70abe" providerId="LiveId" clId="{6D96E7D3-21ED-5C83-8581-776802CA1156}" dt="2025-12-09T15:56:50.942" v="2809" actId="26606"/>
          <ac:spMkLst>
            <pc:docMk/>
            <pc:sldMk cId="2323632331" sldId="270"/>
            <ac:spMk id="14" creationId="{607B627E-0786-47DF-B52B-1B3475946C11}"/>
          </ac:spMkLst>
        </pc:spChg>
        <pc:spChg chg="add del">
          <ac:chgData name="Sebastian Merida" userId="8df73525fbd70abe" providerId="LiveId" clId="{6D96E7D3-21ED-5C83-8581-776802CA1156}" dt="2025-12-09T15:56:53.894" v="2813" actId="26606"/>
          <ac:spMkLst>
            <pc:docMk/>
            <pc:sldMk cId="2323632331" sldId="270"/>
            <ac:spMk id="15" creationId="{C7CA2B0E-0C02-ABE3-BD69-0E6EA828E327}"/>
          </ac:spMkLst>
        </pc:spChg>
        <pc:spChg chg="add del">
          <ac:chgData name="Sebastian Merida" userId="8df73525fbd70abe" providerId="LiveId" clId="{6D96E7D3-21ED-5C83-8581-776802CA1156}" dt="2025-12-09T15:56:50.942" v="2809" actId="26606"/>
          <ac:spMkLst>
            <pc:docMk/>
            <pc:sldMk cId="2323632331" sldId="270"/>
            <ac:spMk id="16" creationId="{D284A420-F50C-4C2C-B88E-E6F4EF504B6E}"/>
          </ac:spMkLst>
        </pc:spChg>
        <pc:spChg chg="add del">
          <ac:chgData name="Sebastian Merida" userId="8df73525fbd70abe" providerId="LiveId" clId="{6D96E7D3-21ED-5C83-8581-776802CA1156}" dt="2025-12-09T15:56:50.942" v="2809" actId="26606"/>
          <ac:spMkLst>
            <pc:docMk/>
            <pc:sldMk cId="2323632331" sldId="270"/>
            <ac:spMk id="18" creationId="{893A6D2E-5228-4998-9E24-EFCCA024675E}"/>
          </ac:spMkLst>
        </pc:spChg>
        <pc:spChg chg="del">
          <ac:chgData name="Sebastian Merida" userId="8df73525fbd70abe" providerId="LiveId" clId="{6D96E7D3-21ED-5C83-8581-776802CA1156}" dt="2025-12-09T15:54:30.713" v="2777"/>
          <ac:spMkLst>
            <pc:docMk/>
            <pc:sldMk cId="2323632331" sldId="270"/>
            <ac:spMk id="24" creationId="{AC0AE7CF-7781-3936-DD7B-259DC81AA531}"/>
          </ac:spMkLst>
        </pc:spChg>
        <pc:spChg chg="del">
          <ac:chgData name="Sebastian Merida" userId="8df73525fbd70abe" providerId="LiveId" clId="{6D96E7D3-21ED-5C83-8581-776802CA1156}" dt="2025-12-09T15:54:30.713" v="2777"/>
          <ac:spMkLst>
            <pc:docMk/>
            <pc:sldMk cId="2323632331" sldId="270"/>
            <ac:spMk id="25" creationId="{D659D801-46D5-6DCE-3AA6-4FBDFF8CF56B}"/>
          </ac:spMkLst>
        </pc:spChg>
        <pc:spChg chg="add del">
          <ac:chgData name="Sebastian Merida" userId="8df73525fbd70abe" providerId="LiveId" clId="{6D96E7D3-21ED-5C83-8581-776802CA1156}" dt="2025-12-09T15:56:52.935" v="2811" actId="26606"/>
          <ac:spMkLst>
            <pc:docMk/>
            <pc:sldMk cId="2323632331" sldId="270"/>
            <ac:spMk id="31" creationId="{D284A420-F50C-4C2C-B88E-E6F4EF504B6E}"/>
          </ac:spMkLst>
        </pc:spChg>
        <pc:spChg chg="add del">
          <ac:chgData name="Sebastian Merida" userId="8df73525fbd70abe" providerId="LiveId" clId="{6D96E7D3-21ED-5C83-8581-776802CA1156}" dt="2025-12-09T15:56:52.935" v="2811" actId="26606"/>
          <ac:spMkLst>
            <pc:docMk/>
            <pc:sldMk cId="2323632331" sldId="270"/>
            <ac:spMk id="32" creationId="{893A6D2E-5228-4998-9E24-EFCCA024675E}"/>
          </ac:spMkLst>
        </pc:spChg>
        <pc:spChg chg="add del">
          <ac:chgData name="Sebastian Merida" userId="8df73525fbd70abe" providerId="LiveId" clId="{6D96E7D3-21ED-5C83-8581-776802CA1156}" dt="2025-12-09T15:56:52.935" v="2811" actId="26606"/>
          <ac:spMkLst>
            <pc:docMk/>
            <pc:sldMk cId="2323632331" sldId="270"/>
            <ac:spMk id="35" creationId="{2431FC1B-47A4-43C3-B636-23DEEB14E419}"/>
          </ac:spMkLst>
        </pc:spChg>
        <pc:spChg chg="add del">
          <ac:chgData name="Sebastian Merida" userId="8df73525fbd70abe" providerId="LiveId" clId="{6D96E7D3-21ED-5C83-8581-776802CA1156}" dt="2025-12-09T15:56:52.935" v="2811" actId="26606"/>
          <ac:spMkLst>
            <pc:docMk/>
            <pc:sldMk cId="2323632331" sldId="270"/>
            <ac:spMk id="36" creationId="{6D6F7247-7E74-4743-AF45-768A3F014024}"/>
          </ac:spMkLst>
        </pc:spChg>
        <pc:spChg chg="add del">
          <ac:chgData name="Sebastian Merida" userId="8df73525fbd70abe" providerId="LiveId" clId="{6D96E7D3-21ED-5C83-8581-776802CA1156}" dt="2025-12-09T15:56:52.935" v="2811" actId="26606"/>
          <ac:spMkLst>
            <pc:docMk/>
            <pc:sldMk cId="2323632331" sldId="270"/>
            <ac:spMk id="37" creationId="{F1D51461-A9B1-4A0E-85DF-78611E453874}"/>
          </ac:spMkLst>
        </pc:spChg>
        <pc:spChg chg="add del">
          <ac:chgData name="Sebastian Merida" userId="8df73525fbd70abe" providerId="LiveId" clId="{6D96E7D3-21ED-5C83-8581-776802CA1156}" dt="2025-12-09T15:56:53.894" v="2813" actId="26606"/>
          <ac:spMkLst>
            <pc:docMk/>
            <pc:sldMk cId="2323632331" sldId="270"/>
            <ac:spMk id="39" creationId="{35328483-9057-4E10-B7DF-08E7E6180185}"/>
          </ac:spMkLst>
        </pc:spChg>
        <pc:spChg chg="add del">
          <ac:chgData name="Sebastian Merida" userId="8df73525fbd70abe" providerId="LiveId" clId="{6D96E7D3-21ED-5C83-8581-776802CA1156}" dt="2025-12-09T15:56:53.894" v="2813" actId="26606"/>
          <ac:spMkLst>
            <pc:docMk/>
            <pc:sldMk cId="2323632331" sldId="270"/>
            <ac:spMk id="40" creationId="{E069653B-85FC-408D-9C0F-63210334BF6B}"/>
          </ac:spMkLst>
        </pc:spChg>
        <pc:spChg chg="add del">
          <ac:chgData name="Sebastian Merida" userId="8df73525fbd70abe" providerId="LiveId" clId="{6D96E7D3-21ED-5C83-8581-776802CA1156}" dt="2025-12-09T15:56:53.894" v="2813" actId="26606"/>
          <ac:spMkLst>
            <pc:docMk/>
            <pc:sldMk cId="2323632331" sldId="270"/>
            <ac:spMk id="41" creationId="{7BC2B119-8D61-4D00-99E9-9394BEE8AA28}"/>
          </ac:spMkLst>
        </pc:spChg>
        <pc:spChg chg="add del">
          <ac:chgData name="Sebastian Merida" userId="8df73525fbd70abe" providerId="LiveId" clId="{6D96E7D3-21ED-5C83-8581-776802CA1156}" dt="2025-12-09T15:56:54.877" v="2815" actId="26606"/>
          <ac:spMkLst>
            <pc:docMk/>
            <pc:sldMk cId="2323632331" sldId="270"/>
            <ac:spMk id="44" creationId="{E4935D0D-E20E-4055-B7E8-DB9A74346D5F}"/>
          </ac:spMkLst>
        </pc:spChg>
        <pc:spChg chg="add del">
          <ac:chgData name="Sebastian Merida" userId="8df73525fbd70abe" providerId="LiveId" clId="{6D96E7D3-21ED-5C83-8581-776802CA1156}" dt="2025-12-09T15:56:54.877" v="2815" actId="26606"/>
          <ac:spMkLst>
            <pc:docMk/>
            <pc:sldMk cId="2323632331" sldId="270"/>
            <ac:spMk id="45" creationId="{CE704938-BC32-4DF7-BA18-17B266470DC5}"/>
          </ac:spMkLst>
        </pc:spChg>
        <pc:spChg chg="add del">
          <ac:chgData name="Sebastian Merida" userId="8df73525fbd70abe" providerId="LiveId" clId="{6D96E7D3-21ED-5C83-8581-776802CA1156}" dt="2025-12-09T15:56:54.877" v="2815" actId="26606"/>
          <ac:spMkLst>
            <pc:docMk/>
            <pc:sldMk cId="2323632331" sldId="270"/>
            <ac:spMk id="46" creationId="{EA8F7338-E9B4-43BB-9ADE-3C7006C09149}"/>
          </ac:spMkLst>
        </pc:spChg>
        <pc:spChg chg="add del">
          <ac:chgData name="Sebastian Merida" userId="8df73525fbd70abe" providerId="LiveId" clId="{6D96E7D3-21ED-5C83-8581-776802CA1156}" dt="2025-12-09T15:56:56.059" v="2817" actId="26606"/>
          <ac:spMkLst>
            <pc:docMk/>
            <pc:sldMk cId="2323632331" sldId="270"/>
            <ac:spMk id="49" creationId="{B918CFFB-B400-42A4-B280-07D6C31D956E}"/>
          </ac:spMkLst>
        </pc:spChg>
        <pc:spChg chg="add del">
          <ac:chgData name="Sebastian Merida" userId="8df73525fbd70abe" providerId="LiveId" clId="{6D96E7D3-21ED-5C83-8581-776802CA1156}" dt="2025-12-09T15:56:56.059" v="2817" actId="26606"/>
          <ac:spMkLst>
            <pc:docMk/>
            <pc:sldMk cId="2323632331" sldId="270"/>
            <ac:spMk id="50" creationId="{3B406398-61C4-5885-1EC4-494E5BD6F243}"/>
          </ac:spMkLst>
        </pc:spChg>
        <pc:spChg chg="add del">
          <ac:chgData name="Sebastian Merida" userId="8df73525fbd70abe" providerId="LiveId" clId="{6D96E7D3-21ED-5C83-8581-776802CA1156}" dt="2025-12-09T15:56:56.059" v="2817" actId="26606"/>
          <ac:spMkLst>
            <pc:docMk/>
            <pc:sldMk cId="2323632331" sldId="270"/>
            <ac:spMk id="51" creationId="{9B47378D-AD27-45D0-8C1C-5B1098DCC068}"/>
          </ac:spMkLst>
        </pc:spChg>
        <pc:spChg chg="add del">
          <ac:chgData name="Sebastian Merida" userId="8df73525fbd70abe" providerId="LiveId" clId="{6D96E7D3-21ED-5C83-8581-776802CA1156}" dt="2025-12-09T16:00:25.831" v="2931" actId="26606"/>
          <ac:spMkLst>
            <pc:docMk/>
            <pc:sldMk cId="2323632331" sldId="270"/>
            <ac:spMk id="54" creationId="{605F0529-58A4-43AF-A3D8-7FB38DDCFC95}"/>
          </ac:spMkLst>
        </pc:spChg>
        <pc:spChg chg="add del">
          <ac:chgData name="Sebastian Merida" userId="8df73525fbd70abe" providerId="LiveId" clId="{6D96E7D3-21ED-5C83-8581-776802CA1156}" dt="2025-12-09T16:00:25.831" v="2931" actId="26606"/>
          <ac:spMkLst>
            <pc:docMk/>
            <pc:sldMk cId="2323632331" sldId="270"/>
            <ac:spMk id="55" creationId="{43E8FEA2-54EE-4F84-B5DB-A055A7D805EE}"/>
          </ac:spMkLst>
        </pc:spChg>
        <pc:spChg chg="add del">
          <ac:chgData name="Sebastian Merida" userId="8df73525fbd70abe" providerId="LiveId" clId="{6D96E7D3-21ED-5C83-8581-776802CA1156}" dt="2025-12-09T15:59:39.894" v="2929" actId="478"/>
          <ac:spMkLst>
            <pc:docMk/>
            <pc:sldMk cId="2323632331" sldId="270"/>
            <ac:spMk id="56" creationId="{2FA03AF6-4193-EA9A-8D0C-0D239747C9D1}"/>
          </ac:spMkLst>
        </pc:spChg>
        <pc:spChg chg="add">
          <ac:chgData name="Sebastian Merida" userId="8df73525fbd70abe" providerId="LiveId" clId="{6D96E7D3-21ED-5C83-8581-776802CA1156}" dt="2025-12-09T16:00:25.831" v="2931" actId="26606"/>
          <ac:spMkLst>
            <pc:docMk/>
            <pc:sldMk cId="2323632331" sldId="270"/>
            <ac:spMk id="62" creationId="{D284A420-F50C-4C2C-B88E-E6F4EF504B6E}"/>
          </ac:spMkLst>
        </pc:spChg>
        <pc:spChg chg="add">
          <ac:chgData name="Sebastian Merida" userId="8df73525fbd70abe" providerId="LiveId" clId="{6D96E7D3-21ED-5C83-8581-776802CA1156}" dt="2025-12-09T16:00:25.831" v="2931" actId="26606"/>
          <ac:spMkLst>
            <pc:docMk/>
            <pc:sldMk cId="2323632331" sldId="270"/>
            <ac:spMk id="64" creationId="{893A6D2E-5228-4998-9E24-EFCCA024675E}"/>
          </ac:spMkLst>
        </pc:spChg>
        <pc:spChg chg="add">
          <ac:chgData name="Sebastian Merida" userId="8df73525fbd70abe" providerId="LiveId" clId="{6D96E7D3-21ED-5C83-8581-776802CA1156}" dt="2025-12-09T16:00:25.831" v="2931" actId="26606"/>
          <ac:spMkLst>
            <pc:docMk/>
            <pc:sldMk cId="2323632331" sldId="270"/>
            <ac:spMk id="70" creationId="{B098FE6D-7262-4839-92B0-81ABB08819F3}"/>
          </ac:spMkLst>
        </pc:spChg>
        <pc:spChg chg="add">
          <ac:chgData name="Sebastian Merida" userId="8df73525fbd70abe" providerId="LiveId" clId="{6D96E7D3-21ED-5C83-8581-776802CA1156}" dt="2025-12-09T16:00:25.831" v="2931" actId="26606"/>
          <ac:spMkLst>
            <pc:docMk/>
            <pc:sldMk cId="2323632331" sldId="270"/>
            <ac:spMk id="72" creationId="{F489C2E0-4895-4B72-85EA-7EE9FAFFDC7E}"/>
          </ac:spMkLst>
        </pc:spChg>
        <pc:graphicFrameChg chg="del">
          <ac:chgData name="Sebastian Merida" userId="8df73525fbd70abe" providerId="LiveId" clId="{6D96E7D3-21ED-5C83-8581-776802CA1156}" dt="2025-12-09T15:54:33.125" v="2778" actId="478"/>
          <ac:graphicFrameMkLst>
            <pc:docMk/>
            <pc:sldMk cId="2323632331" sldId="270"/>
            <ac:graphicFrameMk id="5" creationId="{73335926-BB41-9C3F-AB45-8518DE41150A}"/>
          </ac:graphicFrameMkLst>
        </pc:graphicFrameChg>
        <pc:picChg chg="add del mod modCrop">
          <ac:chgData name="Sebastian Merida" userId="8df73525fbd70abe" providerId="LiveId" clId="{6D96E7D3-21ED-5C83-8581-776802CA1156}" dt="2025-12-09T15:57:23.830" v="2827" actId="21"/>
          <ac:picMkLst>
            <pc:docMk/>
            <pc:sldMk cId="2323632331" sldId="270"/>
            <ac:picMk id="7" creationId="{45C81F58-1369-8AAC-89B8-5FAD87F599A2}"/>
          </ac:picMkLst>
        </pc:picChg>
        <pc:picChg chg="add del mod ord modCrop">
          <ac:chgData name="Sebastian Merida" userId="8df73525fbd70abe" providerId="LiveId" clId="{6D96E7D3-21ED-5C83-8581-776802CA1156}" dt="2025-12-09T15:57:15.600" v="2823" actId="21"/>
          <ac:picMkLst>
            <pc:docMk/>
            <pc:sldMk cId="2323632331" sldId="270"/>
            <ac:picMk id="9" creationId="{A71E1986-C55C-FAAC-2BEA-9F700DCC6D0B}"/>
          </ac:picMkLst>
        </pc:picChg>
        <pc:picChg chg="add del mod">
          <ac:chgData name="Sebastian Merida" userId="8df73525fbd70abe" providerId="LiveId" clId="{6D96E7D3-21ED-5C83-8581-776802CA1156}" dt="2025-12-09T15:57:19.617" v="2825" actId="21"/>
          <ac:picMkLst>
            <pc:docMk/>
            <pc:sldMk cId="2323632331" sldId="270"/>
            <ac:picMk id="11" creationId="{34C55045-DBB4-AEB7-B6A8-293B01E4E2F2}"/>
          </ac:picMkLst>
        </pc:picChg>
        <pc:picChg chg="add mod">
          <ac:chgData name="Sebastian Merida" userId="8df73525fbd70abe" providerId="LiveId" clId="{6D96E7D3-21ED-5C83-8581-776802CA1156}" dt="2025-12-09T16:00:25.831" v="2931" actId="26606"/>
          <ac:picMkLst>
            <pc:docMk/>
            <pc:sldMk cId="2323632331" sldId="270"/>
            <ac:picMk id="17" creationId="{949553A0-22A7-5FBF-587F-3209530EB696}"/>
          </ac:picMkLst>
        </pc:picChg>
        <pc:cxnChg chg="add del">
          <ac:chgData name="Sebastian Merida" userId="8df73525fbd70abe" providerId="LiveId" clId="{6D96E7D3-21ED-5C83-8581-776802CA1156}" dt="2025-12-09T15:56:50.942" v="2809" actId="26606"/>
          <ac:cxnSpMkLst>
            <pc:docMk/>
            <pc:sldMk cId="2323632331" sldId="270"/>
            <ac:cxnSpMk id="20" creationId="{3ADB48DB-8E25-4F2F-8C02-5B793937255F}"/>
          </ac:cxnSpMkLst>
        </pc:cxnChg>
        <pc:cxnChg chg="add del">
          <ac:chgData name="Sebastian Merida" userId="8df73525fbd70abe" providerId="LiveId" clId="{6D96E7D3-21ED-5C83-8581-776802CA1156}" dt="2025-12-09T15:56:50.942" v="2809" actId="26606"/>
          <ac:cxnSpMkLst>
            <pc:docMk/>
            <pc:sldMk cId="2323632331" sldId="270"/>
            <ac:cxnSpMk id="22" creationId="{C32BA7E3-7313-49C8-A245-A85BDEB13EB3}"/>
          </ac:cxnSpMkLst>
        </pc:cxnChg>
        <pc:cxnChg chg="del">
          <ac:chgData name="Sebastian Merida" userId="8df73525fbd70abe" providerId="LiveId" clId="{6D96E7D3-21ED-5C83-8581-776802CA1156}" dt="2025-12-09T15:54:30.713" v="2777"/>
          <ac:cxnSpMkLst>
            <pc:docMk/>
            <pc:sldMk cId="2323632331" sldId="270"/>
            <ac:cxnSpMk id="26" creationId="{674ED1AE-E31E-998F-C831-84A0B4E60A65}"/>
          </ac:cxnSpMkLst>
        </pc:cxnChg>
        <pc:cxnChg chg="add del">
          <ac:chgData name="Sebastian Merida" userId="8df73525fbd70abe" providerId="LiveId" clId="{6D96E7D3-21ED-5C83-8581-776802CA1156}" dt="2025-12-09T15:56:52.935" v="2811" actId="26606"/>
          <ac:cxnSpMkLst>
            <pc:docMk/>
            <pc:sldMk cId="2323632331" sldId="270"/>
            <ac:cxnSpMk id="33" creationId="{3ADB48DB-8E25-4F2F-8C02-5B793937255F}"/>
          </ac:cxnSpMkLst>
        </pc:cxnChg>
        <pc:cxnChg chg="add del">
          <ac:chgData name="Sebastian Merida" userId="8df73525fbd70abe" providerId="LiveId" clId="{6D96E7D3-21ED-5C83-8581-776802CA1156}" dt="2025-12-09T15:56:53.894" v="2813" actId="26606"/>
          <ac:cxnSpMkLst>
            <pc:docMk/>
            <pc:sldMk cId="2323632331" sldId="270"/>
            <ac:cxnSpMk id="42" creationId="{C1A0C73D-64CA-4D29-8359-768417108566}"/>
          </ac:cxnSpMkLst>
        </pc:cxnChg>
        <pc:cxnChg chg="add del">
          <ac:chgData name="Sebastian Merida" userId="8df73525fbd70abe" providerId="LiveId" clId="{6D96E7D3-21ED-5C83-8581-776802CA1156}" dt="2025-12-09T15:56:54.877" v="2815" actId="26606"/>
          <ac:cxnSpMkLst>
            <pc:docMk/>
            <pc:sldMk cId="2323632331" sldId="270"/>
            <ac:cxnSpMk id="47" creationId="{61FF92BA-874E-408A-BFAD-416A7FFE5976}"/>
          </ac:cxnSpMkLst>
        </pc:cxnChg>
        <pc:cxnChg chg="add del">
          <ac:chgData name="Sebastian Merida" userId="8df73525fbd70abe" providerId="LiveId" clId="{6D96E7D3-21ED-5C83-8581-776802CA1156}" dt="2025-12-09T15:56:56.059" v="2817" actId="26606"/>
          <ac:cxnSpMkLst>
            <pc:docMk/>
            <pc:sldMk cId="2323632331" sldId="270"/>
            <ac:cxnSpMk id="52" creationId="{E58B1629-F209-47B0-BA59-6BD937DBB08F}"/>
          </ac:cxnSpMkLst>
        </pc:cxnChg>
        <pc:cxnChg chg="add del">
          <ac:chgData name="Sebastian Merida" userId="8df73525fbd70abe" providerId="LiveId" clId="{6D96E7D3-21ED-5C83-8581-776802CA1156}" dt="2025-12-09T16:00:25.831" v="2931" actId="26606"/>
          <ac:cxnSpMkLst>
            <pc:docMk/>
            <pc:sldMk cId="2323632331" sldId="270"/>
            <ac:cxnSpMk id="57" creationId="{E58B1629-F209-47B0-BA59-6BD937DBB08F}"/>
          </ac:cxnSpMkLst>
        </pc:cxnChg>
        <pc:cxnChg chg="add">
          <ac:chgData name="Sebastian Merida" userId="8df73525fbd70abe" providerId="LiveId" clId="{6D96E7D3-21ED-5C83-8581-776802CA1156}" dt="2025-12-09T16:00:25.831" v="2931" actId="26606"/>
          <ac:cxnSpMkLst>
            <pc:docMk/>
            <pc:sldMk cId="2323632331" sldId="270"/>
            <ac:cxnSpMk id="74" creationId="{2E6B6C39-3A8E-4EAF-A0CD-4FE0CDFCD7DB}"/>
          </ac:cxnSpMkLst>
        </pc:cxnChg>
      </pc:sldChg>
      <pc:sldChg chg="new del">
        <pc:chgData name="Sebastian Merida" userId="8df73525fbd70abe" providerId="LiveId" clId="{6D96E7D3-21ED-5C83-8581-776802CA1156}" dt="2025-12-09T15:57:12.890" v="2822" actId="2696"/>
        <pc:sldMkLst>
          <pc:docMk/>
          <pc:sldMk cId="3991259280" sldId="271"/>
        </pc:sldMkLst>
      </pc:sldChg>
      <pc:sldChg chg="addSp delSp modSp new mod setBg">
        <pc:chgData name="Sebastian Merida" userId="8df73525fbd70abe" providerId="LiveId" clId="{6D96E7D3-21ED-5C83-8581-776802CA1156}" dt="2025-12-09T15:58:51.467" v="2921" actId="1076"/>
        <pc:sldMkLst>
          <pc:docMk/>
          <pc:sldMk cId="36861361" sldId="272"/>
        </pc:sldMkLst>
        <pc:spChg chg="add mod">
          <ac:chgData name="Sebastian Merida" userId="8df73525fbd70abe" providerId="LiveId" clId="{6D96E7D3-21ED-5C83-8581-776802CA1156}" dt="2025-12-09T15:58:35.707" v="2898" actId="20577"/>
          <ac:spMkLst>
            <pc:docMk/>
            <pc:sldMk cId="36861361" sldId="272"/>
            <ac:spMk id="5" creationId="{99C4BF54-6D91-4C7E-21EB-540AAF355EA1}"/>
          </ac:spMkLst>
        </pc:spChg>
        <pc:spChg chg="add mod">
          <ac:chgData name="Sebastian Merida" userId="8df73525fbd70abe" providerId="LiveId" clId="{6D96E7D3-21ED-5C83-8581-776802CA1156}" dt="2025-12-09T15:58:30.679" v="2887" actId="1076"/>
          <ac:spMkLst>
            <pc:docMk/>
            <pc:sldMk cId="36861361" sldId="272"/>
            <ac:spMk id="6" creationId="{89ACDA5F-AD78-A39A-DF94-E749A78696DF}"/>
          </ac:spMkLst>
        </pc:spChg>
        <pc:spChg chg="add mod">
          <ac:chgData name="Sebastian Merida" userId="8df73525fbd70abe" providerId="LiveId" clId="{6D96E7D3-21ED-5C83-8581-776802CA1156}" dt="2025-12-09T15:58:51.467" v="2921" actId="1076"/>
          <ac:spMkLst>
            <pc:docMk/>
            <pc:sldMk cId="36861361" sldId="272"/>
            <ac:spMk id="7" creationId="{9E1B9D28-15B4-499D-A309-D37B9785F8E8}"/>
          </ac:spMkLst>
        </pc:spChg>
        <pc:spChg chg="add del">
          <ac:chgData name="Sebastian Merida" userId="8df73525fbd70abe" providerId="LiveId" clId="{6D96E7D3-21ED-5C83-8581-776802CA1156}" dt="2025-12-09T15:57:57.109" v="2844" actId="26606"/>
          <ac:spMkLst>
            <pc:docMk/>
            <pc:sldMk cId="36861361" sldId="272"/>
            <ac:spMk id="9" creationId="{799448F2-0E5B-42DA-B2D1-11A14E947BD4}"/>
          </ac:spMkLst>
        </pc:spChg>
        <pc:spChg chg="add del">
          <ac:chgData name="Sebastian Merida" userId="8df73525fbd70abe" providerId="LiveId" clId="{6D96E7D3-21ED-5C83-8581-776802CA1156}" dt="2025-12-09T15:57:57.109" v="2844" actId="26606"/>
          <ac:spMkLst>
            <pc:docMk/>
            <pc:sldMk cId="36861361" sldId="272"/>
            <ac:spMk id="11" creationId="{4E8A7552-20E1-4F34-ADAB-C1DB6634D47E}"/>
          </ac:spMkLst>
        </pc:spChg>
        <pc:picChg chg="add mod ord">
          <ac:chgData name="Sebastian Merida" userId="8df73525fbd70abe" providerId="LiveId" clId="{6D96E7D3-21ED-5C83-8581-776802CA1156}" dt="2025-12-09T15:58:02.632" v="2846" actId="26606"/>
          <ac:picMkLst>
            <pc:docMk/>
            <pc:sldMk cId="36861361" sldId="272"/>
            <ac:picMk id="2" creationId="{1B6E9996-AD66-BF47-D3D4-5F812F467D7E}"/>
          </ac:picMkLst>
        </pc:picChg>
        <pc:picChg chg="add mod">
          <ac:chgData name="Sebastian Merida" userId="8df73525fbd70abe" providerId="LiveId" clId="{6D96E7D3-21ED-5C83-8581-776802CA1156}" dt="2025-12-09T15:58:02.632" v="2846" actId="26606"/>
          <ac:picMkLst>
            <pc:docMk/>
            <pc:sldMk cId="36861361" sldId="272"/>
            <ac:picMk id="3" creationId="{72C73C45-1D68-4333-5EE9-944E026C6E8B}"/>
          </ac:picMkLst>
        </pc:picChg>
        <pc:picChg chg="add mod">
          <ac:chgData name="Sebastian Merida" userId="8df73525fbd70abe" providerId="LiveId" clId="{6D96E7D3-21ED-5C83-8581-776802CA1156}" dt="2025-12-09T15:58:02.632" v="2846" actId="26606"/>
          <ac:picMkLst>
            <pc:docMk/>
            <pc:sldMk cId="36861361" sldId="272"/>
            <ac:picMk id="4" creationId="{E335CDFA-A7EE-1F2B-28B6-2B23F50AC4A7}"/>
          </ac:picMkLst>
        </pc:picChg>
        <pc:cxnChg chg="add del">
          <ac:chgData name="Sebastian Merida" userId="8df73525fbd70abe" providerId="LiveId" clId="{6D96E7D3-21ED-5C83-8581-776802CA1156}" dt="2025-12-09T15:58:02.632" v="2846" actId="26606"/>
          <ac:cxnSpMkLst>
            <pc:docMk/>
            <pc:sldMk cId="36861361" sldId="272"/>
            <ac:cxnSpMk id="13" creationId="{D4BDCD00-BA97-40D8-93CD-0A9CA931BE17}"/>
          </ac:cxnSpMkLst>
        </pc:cxnChg>
        <pc:cxnChg chg="add del">
          <ac:chgData name="Sebastian Merida" userId="8df73525fbd70abe" providerId="LiveId" clId="{6D96E7D3-21ED-5C83-8581-776802CA1156}" dt="2025-12-09T15:58:02.632" v="2846" actId="26606"/>
          <ac:cxnSpMkLst>
            <pc:docMk/>
            <pc:sldMk cId="36861361" sldId="272"/>
            <ac:cxnSpMk id="14" creationId="{2D631E40-F51C-4828-B23B-DF903513296E}"/>
          </ac:cxnSpMkLst>
        </pc:cxnChg>
      </pc:sldChg>
      <pc:sldChg chg="addSp modSp new mod setBg">
        <pc:chgData name="Sebastian Merida" userId="8df73525fbd70abe" providerId="LiveId" clId="{6D96E7D3-21ED-5C83-8581-776802CA1156}" dt="2025-12-09T19:09:54.004" v="3332" actId="12"/>
        <pc:sldMkLst>
          <pc:docMk/>
          <pc:sldMk cId="3776479203" sldId="273"/>
        </pc:sldMkLst>
        <pc:spChg chg="mod">
          <ac:chgData name="Sebastian Merida" userId="8df73525fbd70abe" providerId="LiveId" clId="{6D96E7D3-21ED-5C83-8581-776802CA1156}" dt="2025-12-09T16:01:59.053" v="2981" actId="26606"/>
          <ac:spMkLst>
            <pc:docMk/>
            <pc:sldMk cId="3776479203" sldId="273"/>
            <ac:spMk id="2" creationId="{93B53A76-B86A-BCA7-1BBB-123F75C4A384}"/>
          </ac:spMkLst>
        </pc:spChg>
        <pc:spChg chg="mod">
          <ac:chgData name="Sebastian Merida" userId="8df73525fbd70abe" providerId="LiveId" clId="{6D96E7D3-21ED-5C83-8581-776802CA1156}" dt="2025-12-09T19:09:54.004" v="3332" actId="12"/>
          <ac:spMkLst>
            <pc:docMk/>
            <pc:sldMk cId="3776479203" sldId="273"/>
            <ac:spMk id="3" creationId="{B3BCDDFD-FD59-6D06-1132-EA6A1D5B9F89}"/>
          </ac:spMkLst>
        </pc:spChg>
        <pc:spChg chg="add">
          <ac:chgData name="Sebastian Merida" userId="8df73525fbd70abe" providerId="LiveId" clId="{6D96E7D3-21ED-5C83-8581-776802CA1156}" dt="2025-12-09T16:01:59.053" v="2981" actId="26606"/>
          <ac:spMkLst>
            <pc:docMk/>
            <pc:sldMk cId="3776479203" sldId="273"/>
            <ac:spMk id="8" creationId="{413C739D-903B-4C3A-8CD8-B5F604D960C5}"/>
          </ac:spMkLst>
        </pc:spChg>
        <pc:spChg chg="add">
          <ac:chgData name="Sebastian Merida" userId="8df73525fbd70abe" providerId="LiveId" clId="{6D96E7D3-21ED-5C83-8581-776802CA1156}" dt="2025-12-09T16:01:59.053" v="2981" actId="26606"/>
          <ac:spMkLst>
            <pc:docMk/>
            <pc:sldMk cId="3776479203" sldId="273"/>
            <ac:spMk id="10" creationId="{43E8FEA2-54EE-4F84-B5DB-A055A7D805EE}"/>
          </ac:spMkLst>
        </pc:spChg>
        <pc:cxnChg chg="add">
          <ac:chgData name="Sebastian Merida" userId="8df73525fbd70abe" providerId="LiveId" clId="{6D96E7D3-21ED-5C83-8581-776802CA1156}" dt="2025-12-09T16:01:59.053" v="2981" actId="26606"/>
          <ac:cxnSpMkLst>
            <pc:docMk/>
            <pc:sldMk cId="3776479203" sldId="273"/>
            <ac:cxnSpMk id="12" creationId="{E58B1629-F209-47B0-BA59-6BD937DBB08F}"/>
          </ac:cxnSpMkLst>
        </pc:cxnChg>
      </pc:sldChg>
      <pc:sldChg chg="addSp modSp new del mod">
        <pc:chgData name="Sebastian Merida" userId="8df73525fbd70abe" providerId="LiveId" clId="{6D96E7D3-21ED-5C83-8581-776802CA1156}" dt="2025-12-09T16:01:38.145" v="2972" actId="2696"/>
        <pc:sldMkLst>
          <pc:docMk/>
          <pc:sldMk cId="4187900218" sldId="273"/>
        </pc:sldMkLst>
        <pc:spChg chg="add mod">
          <ac:chgData name="Sebastian Merida" userId="8df73525fbd70abe" providerId="LiveId" clId="{6D96E7D3-21ED-5C83-8581-776802CA1156}" dt="2025-12-09T16:01:36.463" v="2971" actId="14100"/>
          <ac:spMkLst>
            <pc:docMk/>
            <pc:sldMk cId="4187900218" sldId="273"/>
            <ac:spMk id="2" creationId="{943E2D7A-FF57-0BDB-CFFD-3B5537367337}"/>
          </ac:spMkLst>
        </pc:spChg>
        <pc:spChg chg="add mod">
          <ac:chgData name="Sebastian Merida" userId="8df73525fbd70abe" providerId="LiveId" clId="{6D96E7D3-21ED-5C83-8581-776802CA1156}" dt="2025-12-09T16:01:16.074" v="2969" actId="20577"/>
          <ac:spMkLst>
            <pc:docMk/>
            <pc:sldMk cId="4187900218" sldId="273"/>
            <ac:spMk id="3" creationId="{F27BE4F3-313A-6A62-620B-BD1D798590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3D8A0-4ED0-47C0-B71A-BCC14ED5724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86F4077-10A1-4828-A9CA-A64B6ADE3D47}">
      <dgm:prSet/>
      <dgm:spPr/>
      <dgm:t>
        <a:bodyPr/>
        <a:lstStyle/>
        <a:p>
          <a:r>
            <a:rPr lang="en-US"/>
            <a:t>Before sending out a message, Alice creates a hash value to be sent with the message. </a:t>
          </a:r>
        </a:p>
      </dgm:t>
    </dgm:pt>
    <dgm:pt modelId="{C2A5F963-A9F7-4F33-AAE4-9F468E32C1C2}" type="parTrans" cxnId="{9719D9BB-4682-4157-9F93-C184E6CE7E29}">
      <dgm:prSet/>
      <dgm:spPr/>
      <dgm:t>
        <a:bodyPr/>
        <a:lstStyle/>
        <a:p>
          <a:endParaRPr lang="en-US"/>
        </a:p>
      </dgm:t>
    </dgm:pt>
    <dgm:pt modelId="{4079D944-48C3-49BF-ACAC-7E5EB1D0042C}" type="sibTrans" cxnId="{9719D9BB-4682-4157-9F93-C184E6CE7E29}">
      <dgm:prSet/>
      <dgm:spPr/>
      <dgm:t>
        <a:bodyPr/>
        <a:lstStyle/>
        <a:p>
          <a:endParaRPr lang="en-US"/>
        </a:p>
      </dgm:t>
    </dgm:pt>
    <dgm:pt modelId="{E78FAFAC-4F55-4D8F-B1AE-54BA0FA8C910}">
      <dgm:prSet/>
      <dgm:spPr/>
      <dgm:t>
        <a:bodyPr/>
        <a:lstStyle/>
        <a:p>
          <a:r>
            <a:rPr lang="en-US"/>
            <a:t>As Sebastian intercepts and tampers and recomputes the Hash it differs to what Bob expects to receive</a:t>
          </a:r>
        </a:p>
      </dgm:t>
    </dgm:pt>
    <dgm:pt modelId="{8EA36CCB-0ABF-464B-AECE-8A4B1C5C29D1}" type="parTrans" cxnId="{3E2CE24A-B516-436F-B232-969A385B666E}">
      <dgm:prSet/>
      <dgm:spPr/>
      <dgm:t>
        <a:bodyPr/>
        <a:lstStyle/>
        <a:p>
          <a:endParaRPr lang="en-US"/>
        </a:p>
      </dgm:t>
    </dgm:pt>
    <dgm:pt modelId="{EAE97401-0B63-4107-BB2D-3E919DF9D800}" type="sibTrans" cxnId="{3E2CE24A-B516-436F-B232-969A385B666E}">
      <dgm:prSet/>
      <dgm:spPr/>
      <dgm:t>
        <a:bodyPr/>
        <a:lstStyle/>
        <a:p>
          <a:endParaRPr lang="en-US"/>
        </a:p>
      </dgm:t>
    </dgm:pt>
    <dgm:pt modelId="{F80254A4-6914-4FFA-9E3F-F0022C995C63}">
      <dgm:prSet/>
      <dgm:spPr/>
      <dgm:t>
        <a:bodyPr/>
        <a:lstStyle/>
        <a:p>
          <a:r>
            <a:rPr lang="en-US"/>
            <a:t>Bob Verifies the hash value and sends back a signal that lets Alice know the message has been tampered with</a:t>
          </a:r>
        </a:p>
      </dgm:t>
    </dgm:pt>
    <dgm:pt modelId="{23B8CC42-6B68-4718-B2B5-A8493C7ADCF3}" type="parTrans" cxnId="{8AB8A9C7-C0FC-482F-9E60-DBFBA9AA0FCB}">
      <dgm:prSet/>
      <dgm:spPr/>
      <dgm:t>
        <a:bodyPr/>
        <a:lstStyle/>
        <a:p>
          <a:endParaRPr lang="en-US"/>
        </a:p>
      </dgm:t>
    </dgm:pt>
    <dgm:pt modelId="{C0440B00-E316-45D6-BC3C-6E356F89BB98}" type="sibTrans" cxnId="{8AB8A9C7-C0FC-482F-9E60-DBFBA9AA0FCB}">
      <dgm:prSet/>
      <dgm:spPr/>
      <dgm:t>
        <a:bodyPr/>
        <a:lstStyle/>
        <a:p>
          <a:endParaRPr lang="en-US"/>
        </a:p>
      </dgm:t>
    </dgm:pt>
    <dgm:pt modelId="{41CE0852-00BA-7847-AE1B-03C78153B2A1}" type="pres">
      <dgm:prSet presAssocID="{FB63D8A0-4ED0-47C0-B71A-BCC14ED5724C}" presName="vert0" presStyleCnt="0">
        <dgm:presLayoutVars>
          <dgm:dir/>
          <dgm:animOne val="branch"/>
          <dgm:animLvl val="lvl"/>
        </dgm:presLayoutVars>
      </dgm:prSet>
      <dgm:spPr/>
    </dgm:pt>
    <dgm:pt modelId="{02647BBE-A379-134E-AEB6-E4776C2342E9}" type="pres">
      <dgm:prSet presAssocID="{986F4077-10A1-4828-A9CA-A64B6ADE3D47}" presName="thickLine" presStyleLbl="alignNode1" presStyleIdx="0" presStyleCnt="3"/>
      <dgm:spPr/>
    </dgm:pt>
    <dgm:pt modelId="{535B9E90-BE33-A140-8D99-83F56299EDA3}" type="pres">
      <dgm:prSet presAssocID="{986F4077-10A1-4828-A9CA-A64B6ADE3D47}" presName="horz1" presStyleCnt="0"/>
      <dgm:spPr/>
    </dgm:pt>
    <dgm:pt modelId="{7449B424-BB31-B140-B929-08F5FF9624E4}" type="pres">
      <dgm:prSet presAssocID="{986F4077-10A1-4828-A9CA-A64B6ADE3D47}" presName="tx1" presStyleLbl="revTx" presStyleIdx="0" presStyleCnt="3"/>
      <dgm:spPr/>
    </dgm:pt>
    <dgm:pt modelId="{9C355433-C9EE-784A-B922-41D35AF0EAD0}" type="pres">
      <dgm:prSet presAssocID="{986F4077-10A1-4828-A9CA-A64B6ADE3D47}" presName="vert1" presStyleCnt="0"/>
      <dgm:spPr/>
    </dgm:pt>
    <dgm:pt modelId="{0DFBD6D4-B3ED-E84C-A9B1-0EFC3148CF46}" type="pres">
      <dgm:prSet presAssocID="{E78FAFAC-4F55-4D8F-B1AE-54BA0FA8C910}" presName="thickLine" presStyleLbl="alignNode1" presStyleIdx="1" presStyleCnt="3"/>
      <dgm:spPr/>
    </dgm:pt>
    <dgm:pt modelId="{759BF479-F988-F542-B0F5-0B9C5C838AB0}" type="pres">
      <dgm:prSet presAssocID="{E78FAFAC-4F55-4D8F-B1AE-54BA0FA8C910}" presName="horz1" presStyleCnt="0"/>
      <dgm:spPr/>
    </dgm:pt>
    <dgm:pt modelId="{93121FE7-D09C-5442-BD39-16B0A10A0217}" type="pres">
      <dgm:prSet presAssocID="{E78FAFAC-4F55-4D8F-B1AE-54BA0FA8C910}" presName="tx1" presStyleLbl="revTx" presStyleIdx="1" presStyleCnt="3"/>
      <dgm:spPr/>
    </dgm:pt>
    <dgm:pt modelId="{D9CFDAB8-5F2E-3B4F-9D39-A58501B6B61A}" type="pres">
      <dgm:prSet presAssocID="{E78FAFAC-4F55-4D8F-B1AE-54BA0FA8C910}" presName="vert1" presStyleCnt="0"/>
      <dgm:spPr/>
    </dgm:pt>
    <dgm:pt modelId="{B0B0DFA0-C4B5-AE45-861E-DA57F1099995}" type="pres">
      <dgm:prSet presAssocID="{F80254A4-6914-4FFA-9E3F-F0022C995C63}" presName="thickLine" presStyleLbl="alignNode1" presStyleIdx="2" presStyleCnt="3"/>
      <dgm:spPr/>
    </dgm:pt>
    <dgm:pt modelId="{A8A05FC6-EB72-BF41-8A6B-BFDB6C483587}" type="pres">
      <dgm:prSet presAssocID="{F80254A4-6914-4FFA-9E3F-F0022C995C63}" presName="horz1" presStyleCnt="0"/>
      <dgm:spPr/>
    </dgm:pt>
    <dgm:pt modelId="{A2450715-6231-D64F-B792-E99EFC460A87}" type="pres">
      <dgm:prSet presAssocID="{F80254A4-6914-4FFA-9E3F-F0022C995C63}" presName="tx1" presStyleLbl="revTx" presStyleIdx="2" presStyleCnt="3"/>
      <dgm:spPr/>
    </dgm:pt>
    <dgm:pt modelId="{7D7D745C-B481-C24A-BC3B-980ACF222D57}" type="pres">
      <dgm:prSet presAssocID="{F80254A4-6914-4FFA-9E3F-F0022C995C63}" presName="vert1" presStyleCnt="0"/>
      <dgm:spPr/>
    </dgm:pt>
  </dgm:ptLst>
  <dgm:cxnLst>
    <dgm:cxn modelId="{B9BF9A07-D91E-0F40-885B-ABEB299E49B7}" type="presOf" srcId="{F80254A4-6914-4FFA-9E3F-F0022C995C63}" destId="{A2450715-6231-D64F-B792-E99EFC460A87}" srcOrd="0" destOrd="0" presId="urn:microsoft.com/office/officeart/2008/layout/LinedList"/>
    <dgm:cxn modelId="{3E2CE24A-B516-436F-B232-969A385B666E}" srcId="{FB63D8A0-4ED0-47C0-B71A-BCC14ED5724C}" destId="{E78FAFAC-4F55-4D8F-B1AE-54BA0FA8C910}" srcOrd="1" destOrd="0" parTransId="{8EA36CCB-0ABF-464B-AECE-8A4B1C5C29D1}" sibTransId="{EAE97401-0B63-4107-BB2D-3E919DF9D800}"/>
    <dgm:cxn modelId="{F1DEBB53-8AFE-4B48-8A5F-BD18383A9847}" type="presOf" srcId="{986F4077-10A1-4828-A9CA-A64B6ADE3D47}" destId="{7449B424-BB31-B140-B929-08F5FF9624E4}" srcOrd="0" destOrd="0" presId="urn:microsoft.com/office/officeart/2008/layout/LinedList"/>
    <dgm:cxn modelId="{9719D9BB-4682-4157-9F93-C184E6CE7E29}" srcId="{FB63D8A0-4ED0-47C0-B71A-BCC14ED5724C}" destId="{986F4077-10A1-4828-A9CA-A64B6ADE3D47}" srcOrd="0" destOrd="0" parTransId="{C2A5F963-A9F7-4F33-AAE4-9F468E32C1C2}" sibTransId="{4079D944-48C3-49BF-ACAC-7E5EB1D0042C}"/>
    <dgm:cxn modelId="{8AB8A9C7-C0FC-482F-9E60-DBFBA9AA0FCB}" srcId="{FB63D8A0-4ED0-47C0-B71A-BCC14ED5724C}" destId="{F80254A4-6914-4FFA-9E3F-F0022C995C63}" srcOrd="2" destOrd="0" parTransId="{23B8CC42-6B68-4718-B2B5-A8493C7ADCF3}" sibTransId="{C0440B00-E316-45D6-BC3C-6E356F89BB98}"/>
    <dgm:cxn modelId="{1D99BAD6-7975-0643-9BC1-C4543AC51300}" type="presOf" srcId="{E78FAFAC-4F55-4D8F-B1AE-54BA0FA8C910}" destId="{93121FE7-D09C-5442-BD39-16B0A10A0217}" srcOrd="0" destOrd="0" presId="urn:microsoft.com/office/officeart/2008/layout/LinedList"/>
    <dgm:cxn modelId="{0FDB47F3-EA13-1244-8A65-1A9ADE5FDF85}" type="presOf" srcId="{FB63D8A0-4ED0-47C0-B71A-BCC14ED5724C}" destId="{41CE0852-00BA-7847-AE1B-03C78153B2A1}" srcOrd="0" destOrd="0" presId="urn:microsoft.com/office/officeart/2008/layout/LinedList"/>
    <dgm:cxn modelId="{A72FF3F9-2D26-9C4E-AC24-21646A7809D9}" type="presParOf" srcId="{41CE0852-00BA-7847-AE1B-03C78153B2A1}" destId="{02647BBE-A379-134E-AEB6-E4776C2342E9}" srcOrd="0" destOrd="0" presId="urn:microsoft.com/office/officeart/2008/layout/LinedList"/>
    <dgm:cxn modelId="{AEFA567A-FF83-8744-BC61-F1AA190215A3}" type="presParOf" srcId="{41CE0852-00BA-7847-AE1B-03C78153B2A1}" destId="{535B9E90-BE33-A140-8D99-83F56299EDA3}" srcOrd="1" destOrd="0" presId="urn:microsoft.com/office/officeart/2008/layout/LinedList"/>
    <dgm:cxn modelId="{CA9C2ED6-9108-CF49-8C18-50F239206E15}" type="presParOf" srcId="{535B9E90-BE33-A140-8D99-83F56299EDA3}" destId="{7449B424-BB31-B140-B929-08F5FF9624E4}" srcOrd="0" destOrd="0" presId="urn:microsoft.com/office/officeart/2008/layout/LinedList"/>
    <dgm:cxn modelId="{C034718F-01D1-0E40-B7EE-B04D2D30CEE4}" type="presParOf" srcId="{535B9E90-BE33-A140-8D99-83F56299EDA3}" destId="{9C355433-C9EE-784A-B922-41D35AF0EAD0}" srcOrd="1" destOrd="0" presId="urn:microsoft.com/office/officeart/2008/layout/LinedList"/>
    <dgm:cxn modelId="{BE42E5F7-6B2E-684C-AD8F-6BE513E8A5E7}" type="presParOf" srcId="{41CE0852-00BA-7847-AE1B-03C78153B2A1}" destId="{0DFBD6D4-B3ED-E84C-A9B1-0EFC3148CF46}" srcOrd="2" destOrd="0" presId="urn:microsoft.com/office/officeart/2008/layout/LinedList"/>
    <dgm:cxn modelId="{4D8E20E8-C5B0-8F47-B446-915BDD23A53E}" type="presParOf" srcId="{41CE0852-00BA-7847-AE1B-03C78153B2A1}" destId="{759BF479-F988-F542-B0F5-0B9C5C838AB0}" srcOrd="3" destOrd="0" presId="urn:microsoft.com/office/officeart/2008/layout/LinedList"/>
    <dgm:cxn modelId="{EFAAD867-4EA5-5C4E-8758-68254E92EA71}" type="presParOf" srcId="{759BF479-F988-F542-B0F5-0B9C5C838AB0}" destId="{93121FE7-D09C-5442-BD39-16B0A10A0217}" srcOrd="0" destOrd="0" presId="urn:microsoft.com/office/officeart/2008/layout/LinedList"/>
    <dgm:cxn modelId="{9296FF27-14D6-6346-9D75-6029F57C349F}" type="presParOf" srcId="{759BF479-F988-F542-B0F5-0B9C5C838AB0}" destId="{D9CFDAB8-5F2E-3B4F-9D39-A58501B6B61A}" srcOrd="1" destOrd="0" presId="urn:microsoft.com/office/officeart/2008/layout/LinedList"/>
    <dgm:cxn modelId="{94D8174D-7EF0-1A46-A014-F0B372CEE4AE}" type="presParOf" srcId="{41CE0852-00BA-7847-AE1B-03C78153B2A1}" destId="{B0B0DFA0-C4B5-AE45-861E-DA57F1099995}" srcOrd="4" destOrd="0" presId="urn:microsoft.com/office/officeart/2008/layout/LinedList"/>
    <dgm:cxn modelId="{1234FB3C-5E50-3547-83C2-BE3C9EB5B8B8}" type="presParOf" srcId="{41CE0852-00BA-7847-AE1B-03C78153B2A1}" destId="{A8A05FC6-EB72-BF41-8A6B-BFDB6C483587}" srcOrd="5" destOrd="0" presId="urn:microsoft.com/office/officeart/2008/layout/LinedList"/>
    <dgm:cxn modelId="{F4C0CE25-A044-6145-BF69-12EF8F4F024C}" type="presParOf" srcId="{A8A05FC6-EB72-BF41-8A6B-BFDB6C483587}" destId="{A2450715-6231-D64F-B792-E99EFC460A87}" srcOrd="0" destOrd="0" presId="urn:microsoft.com/office/officeart/2008/layout/LinedList"/>
    <dgm:cxn modelId="{865077C5-2CC1-F64E-B54D-D321C9314D46}" type="presParOf" srcId="{A8A05FC6-EB72-BF41-8A6B-BFDB6C483587}" destId="{7D7D745C-B481-C24A-BC3B-980ACF222D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7BBE-A379-134E-AEB6-E4776C2342E9}">
      <dsp:nvSpPr>
        <dsp:cNvPr id="0" name=""/>
        <dsp:cNvSpPr/>
      </dsp:nvSpPr>
      <dsp:spPr>
        <a:xfrm>
          <a:off x="0" y="2753"/>
          <a:ext cx="60554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9B424-BB31-B140-B929-08F5FF9624E4}">
      <dsp:nvSpPr>
        <dsp:cNvPr id="0" name=""/>
        <dsp:cNvSpPr/>
      </dsp:nvSpPr>
      <dsp:spPr>
        <a:xfrm>
          <a:off x="0" y="2753"/>
          <a:ext cx="6055450" cy="187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Before sending out a message, Alice creates a hash value to be sent with the message. </a:t>
          </a:r>
        </a:p>
      </dsp:txBody>
      <dsp:txXfrm>
        <a:off x="0" y="2753"/>
        <a:ext cx="6055450" cy="1877749"/>
      </dsp:txXfrm>
    </dsp:sp>
    <dsp:sp modelId="{0DFBD6D4-B3ED-E84C-A9B1-0EFC3148CF46}">
      <dsp:nvSpPr>
        <dsp:cNvPr id="0" name=""/>
        <dsp:cNvSpPr/>
      </dsp:nvSpPr>
      <dsp:spPr>
        <a:xfrm>
          <a:off x="0" y="1880502"/>
          <a:ext cx="60554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21FE7-D09C-5442-BD39-16B0A10A0217}">
      <dsp:nvSpPr>
        <dsp:cNvPr id="0" name=""/>
        <dsp:cNvSpPr/>
      </dsp:nvSpPr>
      <dsp:spPr>
        <a:xfrm>
          <a:off x="0" y="1880502"/>
          <a:ext cx="6055450" cy="187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As Sebastian intercepts and tampers and recomputes the Hash it differs to what Bob expects to receive</a:t>
          </a:r>
        </a:p>
      </dsp:txBody>
      <dsp:txXfrm>
        <a:off x="0" y="1880502"/>
        <a:ext cx="6055450" cy="1877749"/>
      </dsp:txXfrm>
    </dsp:sp>
    <dsp:sp modelId="{B0B0DFA0-C4B5-AE45-861E-DA57F1099995}">
      <dsp:nvSpPr>
        <dsp:cNvPr id="0" name=""/>
        <dsp:cNvSpPr/>
      </dsp:nvSpPr>
      <dsp:spPr>
        <a:xfrm>
          <a:off x="0" y="3758252"/>
          <a:ext cx="60554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450715-6231-D64F-B792-E99EFC460A87}">
      <dsp:nvSpPr>
        <dsp:cNvPr id="0" name=""/>
        <dsp:cNvSpPr/>
      </dsp:nvSpPr>
      <dsp:spPr>
        <a:xfrm>
          <a:off x="0" y="3758252"/>
          <a:ext cx="6055450" cy="187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Bob Verifies the hash value and sends back a signal that lets Alice know the message has been tampered with</a:t>
          </a:r>
        </a:p>
      </dsp:txBody>
      <dsp:txXfrm>
        <a:off x="0" y="3758252"/>
        <a:ext cx="6055450" cy="18777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5A824-A7EF-C941-B6C1-44851C669590}"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813B2-49DC-9947-8D88-A32DBD6C6ACE}" type="slidenum">
              <a:rPr lang="en-US" smtClean="0"/>
              <a:t>‹#›</a:t>
            </a:fld>
            <a:endParaRPr lang="en-US"/>
          </a:p>
        </p:txBody>
      </p:sp>
    </p:spTree>
    <p:extLst>
      <p:ext uri="{BB962C8B-B14F-4D97-AF65-F5344CB8AC3E}">
        <p14:creationId xmlns:p14="http://schemas.microsoft.com/office/powerpoint/2010/main" val="2638392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and the project itself is to showcase how the  topics that we have learned in this class are applied to the real world. By showing both the target and the attacker and how both interact with one another to achieve overall </a:t>
            </a:r>
            <a:r>
              <a:rPr lang="en-US" dirty="0" err="1"/>
              <a:t>acces</a:t>
            </a:r>
            <a:r>
              <a:rPr lang="en-US" dirty="0"/>
              <a:t> or security prepares us better to counter-act and educate ourselves on persistent and common threats that we security analysts deal with day-to-day. To quote Christopher </a:t>
            </a:r>
            <a:r>
              <a:rPr lang="en-US" dirty="0" err="1"/>
              <a:t>Hadganey</a:t>
            </a:r>
            <a:r>
              <a:rPr lang="en-US" dirty="0"/>
              <a:t> the author of the Book Social Engineering: The Science of Human hacking:</a:t>
            </a:r>
            <a:br>
              <a:rPr lang="en-US" dirty="0"/>
            </a:br>
            <a:r>
              <a:rPr lang="en-US" sz="1200" b="0" i="0" u="none" strike="noStrike" kern="1200" dirty="0">
                <a:solidFill>
                  <a:schemeClr val="tx1"/>
                </a:solidFill>
                <a:effectLst/>
                <a:latin typeface="+mn-lt"/>
                <a:ea typeface="+mn-ea"/>
                <a:cs typeface="+mn-cs"/>
              </a:rPr>
              <a:t>Social engineering is a tool like a </a:t>
            </a:r>
            <a:r>
              <a:rPr lang="en-US" sz="1200" b="1" i="0" u="none" strike="noStrike" kern="1200" dirty="0">
                <a:solidFill>
                  <a:schemeClr val="tx1"/>
                </a:solidFill>
                <a:effectLst/>
                <a:latin typeface="+mn-lt"/>
                <a:ea typeface="+mn-ea"/>
                <a:cs typeface="+mn-cs"/>
              </a:rPr>
              <a:t>hammer, shovel, knife, or even a gun</a:t>
            </a:r>
            <a:r>
              <a:rPr lang="en-US" sz="1200" b="0" i="0" u="none" strike="noStrike" kern="1200" dirty="0">
                <a:solidFill>
                  <a:schemeClr val="tx1"/>
                </a:solidFill>
                <a:effectLst/>
                <a:latin typeface="+mn-lt"/>
                <a:ea typeface="+mn-ea"/>
                <a:cs typeface="+mn-cs"/>
              </a:rPr>
              <a:t>. Each has a purpose that can be used to build, save, feed, or survive; each tool also can be used to maim, kill, destroy, and ruin. For you to understand how to use social engineering to build, feed, survive, or save, you need to understand both uses".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Same can be applied to showcasing </a:t>
            </a:r>
            <a:r>
              <a:rPr lang="en-US" sz="1200" b="0" i="0" u="none" strike="noStrike" kern="1200">
                <a:solidFill>
                  <a:schemeClr val="tx1"/>
                </a:solidFill>
                <a:effectLst/>
                <a:latin typeface="+mn-lt"/>
                <a:ea typeface="+mn-ea"/>
                <a:cs typeface="+mn-cs"/>
              </a:rPr>
              <a:t>MITM attacks.</a:t>
            </a:r>
            <a:endParaRPr lang="en-US" dirty="0"/>
          </a:p>
        </p:txBody>
      </p:sp>
      <p:sp>
        <p:nvSpPr>
          <p:cNvPr id="4" name="Slide Number Placeholder 3"/>
          <p:cNvSpPr>
            <a:spLocks noGrp="1"/>
          </p:cNvSpPr>
          <p:nvPr>
            <p:ph type="sldNum" sz="quarter" idx="5"/>
          </p:nvPr>
        </p:nvSpPr>
        <p:spPr/>
        <p:txBody>
          <a:bodyPr/>
          <a:lstStyle/>
          <a:p>
            <a:fld id="{AD9813B2-49DC-9947-8D88-A32DBD6C6ACE}" type="slidenum">
              <a:rPr lang="en-US" smtClean="0"/>
              <a:t>1</a:t>
            </a:fld>
            <a:endParaRPr lang="en-US"/>
          </a:p>
        </p:txBody>
      </p:sp>
    </p:spTree>
    <p:extLst>
      <p:ext uri="{BB962C8B-B14F-4D97-AF65-F5344CB8AC3E}">
        <p14:creationId xmlns:p14="http://schemas.microsoft.com/office/powerpoint/2010/main" val="306705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9813B2-49DC-9947-8D88-A32DBD6C6ACE}" type="slidenum">
              <a:rPr lang="en-US" smtClean="0"/>
              <a:t>2</a:t>
            </a:fld>
            <a:endParaRPr lang="en-US"/>
          </a:p>
        </p:txBody>
      </p:sp>
    </p:spTree>
    <p:extLst>
      <p:ext uri="{BB962C8B-B14F-4D97-AF65-F5344CB8AC3E}">
        <p14:creationId xmlns:p14="http://schemas.microsoft.com/office/powerpoint/2010/main" val="272594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12/10/25</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23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12/10/25</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9108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12/10/25</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647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12/10/25</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0072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12/10/25</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75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12/10/25</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456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12/10/25</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039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12/10/25</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213359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12/10/25</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43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12/10/25</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229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12/10/25</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35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12/10/25</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7453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FF5FC1-8840-7A6C-17FA-E5E10C052611}"/>
              </a:ext>
            </a:extLst>
          </p:cNvPr>
          <p:cNvPicPr>
            <a:picLocks noChangeAspect="1"/>
          </p:cNvPicPr>
          <p:nvPr/>
        </p:nvPicPr>
        <p:blipFill>
          <a:blip r:embed="rId3"/>
          <a:srcRect t="5130" b="4508"/>
          <a:stretch>
            <a:fillRect/>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9CB295-85E5-B21B-5E2E-1432ACCC5DE9}"/>
              </a:ext>
            </a:extLst>
          </p:cNvPr>
          <p:cNvSpPr>
            <a:spLocks noGrp="1"/>
          </p:cNvSpPr>
          <p:nvPr>
            <p:ph type="ctrTitle"/>
          </p:nvPr>
        </p:nvSpPr>
        <p:spPr>
          <a:xfrm>
            <a:off x="589558" y="4831307"/>
            <a:ext cx="5474257" cy="1815151"/>
          </a:xfrm>
        </p:spPr>
        <p:txBody>
          <a:bodyPr anchor="ctr">
            <a:normAutofit/>
          </a:bodyPr>
          <a:lstStyle/>
          <a:p>
            <a:r>
              <a:rPr lang="en-US" sz="3600"/>
              <a:t>ITS350 </a:t>
            </a:r>
            <a:br>
              <a:rPr lang="en-US" sz="3600"/>
            </a:br>
            <a:r>
              <a:rPr lang="en-US" sz="3600"/>
              <a:t>Diffie-Hellman Showcase with a MITM Attack</a:t>
            </a:r>
          </a:p>
        </p:txBody>
      </p:sp>
      <p:sp>
        <p:nvSpPr>
          <p:cNvPr id="3" name="Subtitle 2">
            <a:extLst>
              <a:ext uri="{FF2B5EF4-FFF2-40B4-BE49-F238E27FC236}">
                <a16:creationId xmlns:a16="http://schemas.microsoft.com/office/drawing/2014/main" id="{968E0469-19A2-72FE-5275-5A96F76187A3}"/>
              </a:ext>
            </a:extLst>
          </p:cNvPr>
          <p:cNvSpPr>
            <a:spLocks noGrp="1"/>
          </p:cNvSpPr>
          <p:nvPr>
            <p:ph type="subTitle" idx="1"/>
          </p:nvPr>
        </p:nvSpPr>
        <p:spPr>
          <a:xfrm>
            <a:off x="6469039" y="4831306"/>
            <a:ext cx="4568128" cy="1815152"/>
          </a:xfrm>
        </p:spPr>
        <p:txBody>
          <a:bodyPr anchor="ctr">
            <a:normAutofit/>
          </a:bodyPr>
          <a:lstStyle/>
          <a:p>
            <a:r>
              <a:rPr lang="en-US"/>
              <a:t>By: Sebastian Merida</a:t>
            </a: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13981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1C5742-47F3-9D7F-03AA-8E5F86CC32C8}"/>
            </a:ext>
          </a:extLst>
        </p:cNvPr>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BCF92F73-95F2-405A-B97D-D85BFA2A1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88EE8539-FC6D-9026-51E5-6046CEEF5845}"/>
              </a:ext>
            </a:extLst>
          </p:cNvPr>
          <p:cNvPicPr>
            <a:picLocks noChangeAspect="1"/>
          </p:cNvPicPr>
          <p:nvPr/>
        </p:nvPicPr>
        <p:blipFill>
          <a:blip r:embed="rId2"/>
          <a:srcRect l="9131" r="22991" b="1"/>
          <a:stretch>
            <a:fillRect/>
          </a:stretch>
        </p:blipFill>
        <p:spPr>
          <a:xfrm>
            <a:off x="-33198" y="3436074"/>
            <a:ext cx="6112566" cy="342192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ADC7FF-4ADC-B14E-DB87-4339A11D72DC}"/>
              </a:ext>
            </a:extLst>
          </p:cNvPr>
          <p:cNvPicPr>
            <a:picLocks noChangeAspect="1"/>
          </p:cNvPicPr>
          <p:nvPr/>
        </p:nvPicPr>
        <p:blipFill>
          <a:blip r:embed="rId3"/>
          <a:srcRect l="14804" r="9279"/>
          <a:stretch>
            <a:fillRect/>
          </a:stretch>
        </p:blipFill>
        <p:spPr>
          <a:xfrm>
            <a:off x="6079390" y="3436074"/>
            <a:ext cx="6112586" cy="3421926"/>
          </a:xfrm>
          <a:prstGeom prst="rect">
            <a:avLst/>
          </a:prstGeom>
        </p:spPr>
      </p:pic>
      <p:sp useBgFill="1">
        <p:nvSpPr>
          <p:cNvPr id="16" name="Rectangle 15">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3431932"/>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E2685D-001E-E171-E695-3038336EFE62}"/>
              </a:ext>
            </a:extLst>
          </p:cNvPr>
          <p:cNvSpPr>
            <a:spLocks noGrp="1"/>
          </p:cNvSpPr>
          <p:nvPr>
            <p:ph type="title"/>
          </p:nvPr>
        </p:nvSpPr>
        <p:spPr>
          <a:xfrm>
            <a:off x="761802" y="985881"/>
            <a:ext cx="4889190" cy="2197397"/>
          </a:xfrm>
        </p:spPr>
        <p:txBody>
          <a:bodyPr anchor="t">
            <a:normAutofit/>
          </a:bodyPr>
          <a:lstStyle/>
          <a:p>
            <a:r>
              <a:rPr lang="en-US" dirty="0"/>
              <a:t>Step 3: MITM from Sebastian</a:t>
            </a:r>
          </a:p>
        </p:txBody>
      </p:sp>
      <p:sp>
        <p:nvSpPr>
          <p:cNvPr id="3" name="Content Placeholder 2">
            <a:extLst>
              <a:ext uri="{FF2B5EF4-FFF2-40B4-BE49-F238E27FC236}">
                <a16:creationId xmlns:a16="http://schemas.microsoft.com/office/drawing/2014/main" id="{FD7DC25D-8F88-B297-AFF0-AF7358E2B564}"/>
              </a:ext>
            </a:extLst>
          </p:cNvPr>
          <p:cNvSpPr>
            <a:spLocks noGrp="1"/>
          </p:cNvSpPr>
          <p:nvPr>
            <p:ph idx="1"/>
          </p:nvPr>
        </p:nvSpPr>
        <p:spPr>
          <a:xfrm>
            <a:off x="6236209" y="985882"/>
            <a:ext cx="4492286" cy="2197396"/>
          </a:xfrm>
        </p:spPr>
        <p:txBody>
          <a:bodyPr anchor="t">
            <a:normAutofit/>
          </a:bodyPr>
          <a:lstStyle/>
          <a:p>
            <a:r>
              <a:rPr lang="en-US" sz="2000" dirty="0"/>
              <a:t>- Alice is compromised and instead of listening directly to Bob all her outgoing connections go through Sebastian and then towards Bob</a:t>
            </a:r>
          </a:p>
        </p:txBody>
      </p:sp>
      <p:cxnSp>
        <p:nvCxnSpPr>
          <p:cNvPr id="18" name="Straight Connector 17">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16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C35BB-22E8-E1A0-C823-4AB38E7291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8" name="Rectangle 7">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849A9-1101-0A9B-CFBA-9B2E1E2D57BF}"/>
              </a:ext>
            </a:extLst>
          </p:cNvPr>
          <p:cNvSpPr>
            <a:spLocks noGrp="1"/>
          </p:cNvSpPr>
          <p:nvPr>
            <p:ph type="title"/>
          </p:nvPr>
        </p:nvSpPr>
        <p:spPr>
          <a:xfrm>
            <a:off x="6575305" y="235881"/>
            <a:ext cx="4210071" cy="2884247"/>
          </a:xfrm>
        </p:spPr>
        <p:txBody>
          <a:bodyPr vert="horz" lIns="91440" tIns="45720" rIns="91440" bIns="45720" rtlCol="0" anchor="ctr">
            <a:normAutofit/>
          </a:bodyPr>
          <a:lstStyle/>
          <a:p>
            <a:r>
              <a:rPr lang="en-US" sz="4800"/>
              <a:t>Wireshark Capture</a:t>
            </a:r>
          </a:p>
        </p:txBody>
      </p:sp>
      <p:sp>
        <p:nvSpPr>
          <p:cNvPr id="6" name="TextBox 5">
            <a:extLst>
              <a:ext uri="{FF2B5EF4-FFF2-40B4-BE49-F238E27FC236}">
                <a16:creationId xmlns:a16="http://schemas.microsoft.com/office/drawing/2014/main" id="{2F4F4910-E4EB-F714-837A-F5A3E88F64EC}"/>
              </a:ext>
            </a:extLst>
          </p:cNvPr>
          <p:cNvSpPr txBox="1"/>
          <p:nvPr/>
        </p:nvSpPr>
        <p:spPr>
          <a:xfrm>
            <a:off x="6575305" y="3880965"/>
            <a:ext cx="4210071" cy="2359114"/>
          </a:xfrm>
          <a:prstGeom prst="rect">
            <a:avLst/>
          </a:prstGeom>
        </p:spPr>
        <p:txBody>
          <a:bodyPr vert="horz" lIns="91440" tIns="45720" rIns="91440" bIns="45720" rtlCol="0" anchor="b">
            <a:normAutofit/>
          </a:bodyPr>
          <a:lstStyle/>
          <a:p>
            <a:pPr>
              <a:lnSpc>
                <a:spcPct val="110000"/>
              </a:lnSpc>
              <a:spcBef>
                <a:spcPts val="1000"/>
              </a:spcBef>
            </a:pPr>
            <a:r>
              <a:rPr lang="en-US" sz="2400"/>
              <a:t>MITM Wireshark capture </a:t>
            </a:r>
          </a:p>
        </p:txBody>
      </p:sp>
      <p:pic>
        <p:nvPicPr>
          <p:cNvPr id="5" name="Picture 4" descr="A screenshot of a computer&#10;&#10;AI-generated content may be incorrect.">
            <a:extLst>
              <a:ext uri="{FF2B5EF4-FFF2-40B4-BE49-F238E27FC236}">
                <a16:creationId xmlns:a16="http://schemas.microsoft.com/office/drawing/2014/main" id="{CC63F6EB-A05D-72ED-DDEA-25B1414D178C}"/>
              </a:ext>
            </a:extLst>
          </p:cNvPr>
          <p:cNvPicPr>
            <a:picLocks noChangeAspect="1"/>
          </p:cNvPicPr>
          <p:nvPr/>
        </p:nvPicPr>
        <p:blipFill>
          <a:blip r:embed="rId2"/>
          <a:stretch>
            <a:fillRect/>
          </a:stretch>
        </p:blipFill>
        <p:spPr>
          <a:xfrm>
            <a:off x="915358" y="849970"/>
            <a:ext cx="4242502" cy="5158060"/>
          </a:xfrm>
          <a:prstGeom prst="rect">
            <a:avLst/>
          </a:prstGeom>
        </p:spPr>
      </p:pic>
      <p:cxnSp>
        <p:nvCxnSpPr>
          <p:cNvPr id="10" name="Straight Connector 9">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4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36DFF7-3173-90DC-C1C0-536C571888CD}"/>
              </a:ext>
            </a:extLst>
          </p:cNvPr>
          <p:cNvSpPr>
            <a:spLocks noGrp="1"/>
          </p:cNvSpPr>
          <p:nvPr>
            <p:ph type="title"/>
          </p:nvPr>
        </p:nvSpPr>
        <p:spPr>
          <a:xfrm>
            <a:off x="761802" y="956281"/>
            <a:ext cx="4230482" cy="2010284"/>
          </a:xfrm>
        </p:spPr>
        <p:txBody>
          <a:bodyPr vert="horz" lIns="91440" tIns="45720" rIns="91440" bIns="45720" rtlCol="0" anchor="b">
            <a:normAutofit/>
          </a:bodyPr>
          <a:lstStyle/>
          <a:p>
            <a:r>
              <a:rPr lang="en-US"/>
              <a:t>The three pillars of security</a:t>
            </a:r>
          </a:p>
        </p:txBody>
      </p:sp>
      <p:sp>
        <p:nvSpPr>
          <p:cNvPr id="7" name="TextBox 6">
            <a:extLst>
              <a:ext uri="{FF2B5EF4-FFF2-40B4-BE49-F238E27FC236}">
                <a16:creationId xmlns:a16="http://schemas.microsoft.com/office/drawing/2014/main" id="{B6B7146B-D23E-EADD-514E-3833BA8AE410}"/>
              </a:ext>
            </a:extLst>
          </p:cNvPr>
          <p:cNvSpPr txBox="1"/>
          <p:nvPr/>
        </p:nvSpPr>
        <p:spPr>
          <a:xfrm>
            <a:off x="761803" y="3566161"/>
            <a:ext cx="4230482" cy="2551176"/>
          </a:xfrm>
          <a:prstGeom prst="rect">
            <a:avLst/>
          </a:prstGeom>
        </p:spPr>
        <p:txBody>
          <a:bodyPr vert="horz" lIns="91440" tIns="45720" rIns="91440" bIns="45720" rtlCol="0" anchor="ctr">
            <a:normAutofit/>
          </a:bodyPr>
          <a:lstStyle/>
          <a:p>
            <a:pPr>
              <a:lnSpc>
                <a:spcPct val="110000"/>
              </a:lnSpc>
              <a:spcBef>
                <a:spcPts val="1000"/>
              </a:spcBef>
            </a:pPr>
            <a:r>
              <a:rPr lang="en-US"/>
              <a:t>Currently Integrity and confidentiality are the two main pillars compromised with MITM and passive listening.</a:t>
            </a:r>
          </a:p>
        </p:txBody>
      </p:sp>
      <p:sp useBgFill="1">
        <p:nvSpPr>
          <p:cNvPr id="1111" name="Rectangle 111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ollowing the 3-pillar approach to effective security strategy - Ciena">
            <a:extLst>
              <a:ext uri="{FF2B5EF4-FFF2-40B4-BE49-F238E27FC236}">
                <a16:creationId xmlns:a16="http://schemas.microsoft.com/office/drawing/2014/main" id="{374A2904-D4AC-97D6-1BBA-B96C2A9ABE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871" r="2239" b="-1"/>
          <a:stretch>
            <a:fillRect/>
          </a:stretch>
        </p:blipFill>
        <p:spPr bwMode="auto">
          <a:xfrm>
            <a:off x="6606338" y="1010888"/>
            <a:ext cx="4511442" cy="5075357"/>
          </a:xfrm>
          <a:prstGeom prst="rect">
            <a:avLst/>
          </a:prstGeom>
          <a:noFill/>
          <a:extLst>
            <a:ext uri="{909E8E84-426E-40DD-AFC4-6F175D3DCCD1}">
              <a14:hiddenFill xmlns:a14="http://schemas.microsoft.com/office/drawing/2010/main">
                <a:solidFill>
                  <a:srgbClr val="FFFFFF"/>
                </a:solidFill>
              </a14:hiddenFill>
            </a:ext>
          </a:extLst>
        </p:spPr>
      </p:pic>
      <p:cxnSp>
        <p:nvCxnSpPr>
          <p:cNvPr id="1113" name="Straight Connector 11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3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43706C-234B-2481-067A-A4A1E85A4C9F}"/>
            </a:ext>
          </a:extLst>
        </p:cNvPr>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F42F2-98C7-5304-9291-FB1A3628DABA}"/>
              </a:ext>
            </a:extLst>
          </p:cNvPr>
          <p:cNvSpPr>
            <a:spLocks noGrp="1"/>
          </p:cNvSpPr>
          <p:nvPr>
            <p:ph type="title"/>
          </p:nvPr>
        </p:nvSpPr>
        <p:spPr>
          <a:xfrm>
            <a:off x="6788582" y="858983"/>
            <a:ext cx="3968783" cy="2021378"/>
          </a:xfrm>
        </p:spPr>
        <p:txBody>
          <a:bodyPr>
            <a:normAutofit/>
          </a:bodyPr>
          <a:lstStyle/>
          <a:p>
            <a:pPr>
              <a:lnSpc>
                <a:spcPct val="90000"/>
              </a:lnSpc>
            </a:pPr>
            <a:r>
              <a:rPr lang="en-US" dirty="0"/>
              <a:t>Step 4: Introducing a SHA-256</a:t>
            </a:r>
            <a:endParaRPr lang="en-US"/>
          </a:p>
        </p:txBody>
      </p:sp>
      <p:pic>
        <p:nvPicPr>
          <p:cNvPr id="5" name="Picture 4" descr="Padlock on computer motherboard">
            <a:extLst>
              <a:ext uri="{FF2B5EF4-FFF2-40B4-BE49-F238E27FC236}">
                <a16:creationId xmlns:a16="http://schemas.microsoft.com/office/drawing/2014/main" id="{AD649859-C7EE-0BE5-5B2D-77DE7E464094}"/>
              </a:ext>
            </a:extLst>
          </p:cNvPr>
          <p:cNvPicPr>
            <a:picLocks noChangeAspect="1"/>
          </p:cNvPicPr>
          <p:nvPr/>
        </p:nvPicPr>
        <p:blipFill>
          <a:blip r:embed="rId2"/>
          <a:srcRect l="5423" r="32528" b="-2"/>
          <a:stretch>
            <a:fillRect/>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E7A58C47-0393-5CD3-8DE5-D31758E6A61C}"/>
              </a:ext>
            </a:extLst>
          </p:cNvPr>
          <p:cNvSpPr>
            <a:spLocks noGrp="1"/>
          </p:cNvSpPr>
          <p:nvPr>
            <p:ph idx="1"/>
          </p:nvPr>
        </p:nvSpPr>
        <p:spPr>
          <a:xfrm>
            <a:off x="6788582" y="3282696"/>
            <a:ext cx="3968783" cy="2957383"/>
          </a:xfrm>
        </p:spPr>
        <p:txBody>
          <a:bodyPr anchor="ctr">
            <a:normAutofit/>
          </a:bodyPr>
          <a:lstStyle/>
          <a:p>
            <a:r>
              <a:rPr lang="en-US"/>
              <a:t>- Alice and Bob now need to prevent integrity issues, thus introducing SHA-256 to verify data integrity.</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69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FF12F-1A64-CEC7-5106-DF006CB8B098}"/>
              </a:ext>
            </a:extLst>
          </p:cNvPr>
          <p:cNvSpPr>
            <a:spLocks noGrp="1"/>
          </p:cNvSpPr>
          <p:nvPr>
            <p:ph type="title"/>
          </p:nvPr>
        </p:nvSpPr>
        <p:spPr>
          <a:xfrm>
            <a:off x="761802" y="858982"/>
            <a:ext cx="3451060" cy="5152933"/>
          </a:xfrm>
        </p:spPr>
        <p:txBody>
          <a:bodyPr>
            <a:normAutofit/>
          </a:bodyPr>
          <a:lstStyle/>
          <a:p>
            <a:r>
              <a:rPr lang="en-US"/>
              <a:t>Hash script &amp; verification</a:t>
            </a:r>
            <a:endParaRPr lang="en-US" dirty="0"/>
          </a:p>
        </p:txBody>
      </p:sp>
      <p:sp useBgFill="1">
        <p:nvSpPr>
          <p:cNvPr id="25" name="Rectangle 24">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ED0A9EC-C250-3758-B37D-5E3F4A3D9838}"/>
              </a:ext>
            </a:extLst>
          </p:cNvPr>
          <p:cNvGraphicFramePr>
            <a:graphicFrameLocks noGrp="1"/>
          </p:cNvGraphicFramePr>
          <p:nvPr>
            <p:ph idx="1"/>
            <p:extLst>
              <p:ext uri="{D42A27DB-BD31-4B8C-83A1-F6EECF244321}">
                <p14:modId xmlns:p14="http://schemas.microsoft.com/office/powerpoint/2010/main" val="137185211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728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CA31DA-BC8C-51DD-EDC1-988401930273}"/>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0"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ata center interior">
            <a:extLst>
              <a:ext uri="{FF2B5EF4-FFF2-40B4-BE49-F238E27FC236}">
                <a16:creationId xmlns:a16="http://schemas.microsoft.com/office/drawing/2014/main" id="{949553A0-22A7-5FBF-587F-3209530EB696}"/>
              </a:ext>
            </a:extLst>
          </p:cNvPr>
          <p:cNvPicPr>
            <a:picLocks noChangeAspect="1"/>
          </p:cNvPicPr>
          <p:nvPr/>
        </p:nvPicPr>
        <p:blipFill>
          <a:blip r:embed="rId2"/>
          <a:srcRect/>
          <a:stretch>
            <a:fillRect/>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useBgFill="1">
        <p:nvSpPr>
          <p:cNvPr id="72" name="Rectangle 7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41C137-8F3C-5D2F-52A1-5EADE0790F57}"/>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Output</a:t>
            </a:r>
          </a:p>
        </p:txBody>
      </p:sp>
      <p:cxnSp>
        <p:nvCxnSpPr>
          <p:cNvPr id="74" name="Straight Connector 7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13981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2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1B6E9996-AD66-BF47-D3D4-5F812F467D7E}"/>
              </a:ext>
            </a:extLst>
          </p:cNvPr>
          <p:cNvPicPr>
            <a:picLocks noChangeAspect="1"/>
          </p:cNvPicPr>
          <p:nvPr/>
        </p:nvPicPr>
        <p:blipFill>
          <a:blip r:embed="rId2"/>
          <a:srcRect b="764"/>
          <a:stretch>
            <a:fillRect/>
          </a:stretch>
        </p:blipFill>
        <p:spPr>
          <a:xfrm>
            <a:off x="212034" y="5071881"/>
            <a:ext cx="6486186" cy="1609157"/>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72C73C45-1D68-4333-5EE9-944E026C6E8B}"/>
              </a:ext>
            </a:extLst>
          </p:cNvPr>
          <p:cNvPicPr>
            <a:picLocks noChangeAspect="1"/>
          </p:cNvPicPr>
          <p:nvPr/>
        </p:nvPicPr>
        <p:blipFill>
          <a:blip r:embed="rId3"/>
          <a:stretch>
            <a:fillRect/>
          </a:stretch>
        </p:blipFill>
        <p:spPr>
          <a:xfrm>
            <a:off x="4650138" y="2504906"/>
            <a:ext cx="7319559" cy="1848188"/>
          </a:xfrm>
          <a:prstGeom prst="rect">
            <a:avLst/>
          </a:prstGeom>
        </p:spPr>
      </p:pic>
      <p:pic>
        <p:nvPicPr>
          <p:cNvPr id="4" name="Content Placeholder 6" descr="A screenshot of a computer&#10;&#10;AI-generated content may be incorrect.">
            <a:extLst>
              <a:ext uri="{FF2B5EF4-FFF2-40B4-BE49-F238E27FC236}">
                <a16:creationId xmlns:a16="http://schemas.microsoft.com/office/drawing/2014/main" id="{E335CDFA-A7EE-1F2B-28B6-2B23F50AC4A7}"/>
              </a:ext>
            </a:extLst>
          </p:cNvPr>
          <p:cNvPicPr>
            <a:picLocks noChangeAspect="1"/>
          </p:cNvPicPr>
          <p:nvPr/>
        </p:nvPicPr>
        <p:blipFill>
          <a:blip r:embed="rId4"/>
          <a:srcRect b="35949"/>
          <a:stretch>
            <a:fillRect/>
          </a:stretch>
        </p:blipFill>
        <p:spPr>
          <a:xfrm>
            <a:off x="114103" y="176961"/>
            <a:ext cx="6520894" cy="1848187"/>
          </a:xfrm>
          <a:prstGeom prst="rect">
            <a:avLst/>
          </a:prstGeom>
        </p:spPr>
      </p:pic>
      <p:sp>
        <p:nvSpPr>
          <p:cNvPr id="5" name="TextBox 4">
            <a:extLst>
              <a:ext uri="{FF2B5EF4-FFF2-40B4-BE49-F238E27FC236}">
                <a16:creationId xmlns:a16="http://schemas.microsoft.com/office/drawing/2014/main" id="{99C4BF54-6D91-4C7E-21EB-540AAF355EA1}"/>
              </a:ext>
            </a:extLst>
          </p:cNvPr>
          <p:cNvSpPr txBox="1"/>
          <p:nvPr/>
        </p:nvSpPr>
        <p:spPr>
          <a:xfrm>
            <a:off x="7116417" y="940905"/>
            <a:ext cx="1959062" cy="369332"/>
          </a:xfrm>
          <a:prstGeom prst="rect">
            <a:avLst/>
          </a:prstGeom>
          <a:noFill/>
        </p:spPr>
        <p:txBody>
          <a:bodyPr wrap="none" rtlCol="0">
            <a:spAutoFit/>
          </a:bodyPr>
          <a:lstStyle/>
          <a:p>
            <a:r>
              <a:rPr lang="en-US" dirty="0">
                <a:sym typeface="Wingdings" pitchFamily="2" charset="2"/>
              </a:rPr>
              <a:t> </a:t>
            </a:r>
            <a:r>
              <a:rPr lang="en-US" dirty="0"/>
              <a:t>BOB (Receiver)</a:t>
            </a:r>
          </a:p>
        </p:txBody>
      </p:sp>
      <p:sp>
        <p:nvSpPr>
          <p:cNvPr id="6" name="TextBox 5">
            <a:extLst>
              <a:ext uri="{FF2B5EF4-FFF2-40B4-BE49-F238E27FC236}">
                <a16:creationId xmlns:a16="http://schemas.microsoft.com/office/drawing/2014/main" id="{89ACDA5F-AD78-A39A-DF94-E749A78696DF}"/>
              </a:ext>
            </a:extLst>
          </p:cNvPr>
          <p:cNvSpPr txBox="1"/>
          <p:nvPr/>
        </p:nvSpPr>
        <p:spPr>
          <a:xfrm>
            <a:off x="1258956" y="3244334"/>
            <a:ext cx="2484783" cy="369332"/>
          </a:xfrm>
          <a:prstGeom prst="rect">
            <a:avLst/>
          </a:prstGeom>
          <a:noFill/>
        </p:spPr>
        <p:txBody>
          <a:bodyPr wrap="none" rtlCol="0">
            <a:spAutoFit/>
          </a:bodyPr>
          <a:lstStyle/>
          <a:p>
            <a:r>
              <a:rPr lang="en-US" dirty="0"/>
              <a:t>Sebastian (Attacker) </a:t>
            </a:r>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9E1B9D28-15B4-499D-A309-D37B9785F8E8}"/>
              </a:ext>
            </a:extLst>
          </p:cNvPr>
          <p:cNvSpPr txBox="1"/>
          <p:nvPr/>
        </p:nvSpPr>
        <p:spPr>
          <a:xfrm>
            <a:off x="7580243" y="5732429"/>
            <a:ext cx="1856470" cy="369332"/>
          </a:xfrm>
          <a:prstGeom prst="rect">
            <a:avLst/>
          </a:prstGeom>
          <a:noFill/>
        </p:spPr>
        <p:txBody>
          <a:bodyPr wrap="none" rtlCol="0">
            <a:spAutoFit/>
          </a:bodyPr>
          <a:lstStyle/>
          <a:p>
            <a:r>
              <a:rPr lang="en-US" dirty="0">
                <a:sym typeface="Wingdings" pitchFamily="2" charset="2"/>
              </a:rPr>
              <a:t> Alice (Sender)</a:t>
            </a:r>
            <a:endParaRPr lang="en-US" dirty="0"/>
          </a:p>
        </p:txBody>
      </p:sp>
    </p:spTree>
    <p:extLst>
      <p:ext uri="{BB962C8B-B14F-4D97-AF65-F5344CB8AC3E}">
        <p14:creationId xmlns:p14="http://schemas.microsoft.com/office/powerpoint/2010/main" val="3686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53A76-B86A-BCA7-1BBB-123F75C4A384}"/>
              </a:ext>
            </a:extLst>
          </p:cNvPr>
          <p:cNvSpPr>
            <a:spLocks noGrp="1"/>
          </p:cNvSpPr>
          <p:nvPr>
            <p:ph type="title"/>
          </p:nvPr>
        </p:nvSpPr>
        <p:spPr>
          <a:xfrm>
            <a:off x="761802" y="709938"/>
            <a:ext cx="4826830" cy="5530141"/>
          </a:xfrm>
        </p:spPr>
        <p:txBody>
          <a:bodyPr>
            <a:normAutofit/>
          </a:bodyPr>
          <a:lstStyle/>
          <a:p>
            <a:r>
              <a:rPr lang="en-US" dirty="0"/>
              <a:t>Summary</a:t>
            </a:r>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BCDDFD-FD59-6D06-1132-EA6A1D5B9F89}"/>
              </a:ext>
            </a:extLst>
          </p:cNvPr>
          <p:cNvSpPr>
            <a:spLocks noGrp="1"/>
          </p:cNvSpPr>
          <p:nvPr>
            <p:ph idx="1"/>
          </p:nvPr>
        </p:nvSpPr>
        <p:spPr>
          <a:xfrm>
            <a:off x="6690455" y="709938"/>
            <a:ext cx="4016057" cy="5530141"/>
          </a:xfrm>
        </p:spPr>
        <p:txBody>
          <a:bodyPr anchor="ctr">
            <a:normAutofit/>
          </a:bodyPr>
          <a:lstStyle/>
          <a:p>
            <a:r>
              <a:rPr lang="en-US" dirty="0"/>
              <a:t>The purpose of this project is to demonstrate how data can be exploited in the network layer when it is not properly secured.</a:t>
            </a:r>
          </a:p>
          <a:p>
            <a:pPr marL="342900" indent="-342900">
              <a:buFont typeface="Arial" panose="020B0604020202020204" pitchFamily="34" charset="0"/>
              <a:buChar char="•"/>
            </a:pPr>
            <a:r>
              <a:rPr lang="en-US" dirty="0"/>
              <a:t>AES provided obscurity for the attacker</a:t>
            </a:r>
          </a:p>
          <a:p>
            <a:pPr marL="342900" indent="-342900">
              <a:buFont typeface="Arial" panose="020B0604020202020204" pitchFamily="34" charset="0"/>
              <a:buChar char="•"/>
            </a:pPr>
            <a:r>
              <a:rPr lang="en-US" dirty="0"/>
              <a:t>SHA-256 provided data integrity to catch tampering</a:t>
            </a:r>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479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A8BF38B-7BED-81E2-2405-10B9C3E4DBB3}"/>
              </a:ext>
            </a:extLst>
          </p:cNvPr>
          <p:cNvSpPr>
            <a:spLocks noGrp="1"/>
          </p:cNvSpPr>
          <p:nvPr>
            <p:ph type="title"/>
          </p:nvPr>
        </p:nvSpPr>
        <p:spPr>
          <a:xfrm>
            <a:off x="761802" y="956281"/>
            <a:ext cx="4230482" cy="2010284"/>
          </a:xfrm>
        </p:spPr>
        <p:txBody>
          <a:bodyPr anchor="b">
            <a:normAutofit/>
          </a:bodyPr>
          <a:lstStyle/>
          <a:p>
            <a:r>
              <a:rPr lang="en-US" dirty="0"/>
              <a:t>The Setup</a:t>
            </a:r>
          </a:p>
        </p:txBody>
      </p:sp>
      <p:sp>
        <p:nvSpPr>
          <p:cNvPr id="3" name="Content Placeholder 2">
            <a:extLst>
              <a:ext uri="{FF2B5EF4-FFF2-40B4-BE49-F238E27FC236}">
                <a16:creationId xmlns:a16="http://schemas.microsoft.com/office/drawing/2014/main" id="{A1F8CCD6-B382-9CE8-1163-572BEF39396F}"/>
              </a:ext>
            </a:extLst>
          </p:cNvPr>
          <p:cNvSpPr>
            <a:spLocks noGrp="1"/>
          </p:cNvSpPr>
          <p:nvPr>
            <p:ph idx="1"/>
          </p:nvPr>
        </p:nvSpPr>
        <p:spPr>
          <a:xfrm>
            <a:off x="761802" y="3150313"/>
            <a:ext cx="4230482" cy="3053592"/>
          </a:xfrm>
        </p:spPr>
        <p:txBody>
          <a:bodyPr anchor="ctr">
            <a:normAutofit fontScale="92500" lnSpcReduction="10000"/>
          </a:bodyPr>
          <a:lstStyle/>
          <a:p>
            <a:pPr marL="342900" indent="-342900">
              <a:lnSpc>
                <a:spcPct val="100000"/>
              </a:lnSpc>
              <a:buFontTx/>
              <a:buChar char="-"/>
            </a:pPr>
            <a:r>
              <a:rPr lang="en-US" sz="1900" dirty="0"/>
              <a:t>Both the BOB and ALICE VMs will be running on a private virtual network connected to the host machine.</a:t>
            </a:r>
          </a:p>
          <a:p>
            <a:pPr marL="342900" indent="-342900">
              <a:lnSpc>
                <a:spcPct val="100000"/>
              </a:lnSpc>
              <a:buFontTx/>
              <a:buChar char="-"/>
            </a:pPr>
            <a:r>
              <a:rPr lang="en-US" sz="1900" dirty="0"/>
              <a:t>This significantly makes easier using a packet analyzer like Wireshark to track Bob and Alice messages  (MITM).</a:t>
            </a:r>
          </a:p>
          <a:p>
            <a:pPr marL="342900" indent="-342900">
              <a:lnSpc>
                <a:spcPct val="100000"/>
              </a:lnSpc>
              <a:buFontTx/>
              <a:buChar char="-"/>
            </a:pPr>
            <a:r>
              <a:rPr lang="en-US" sz="1900" dirty="0"/>
              <a:t>Given software limitations with </a:t>
            </a:r>
            <a:r>
              <a:rPr lang="en-US" sz="1900" dirty="0" err="1"/>
              <a:t>Vmware</a:t>
            </a:r>
            <a:r>
              <a:rPr lang="en-US" sz="1900" dirty="0"/>
              <a:t> Fusion  the Attacker is going to be hosted by BOB.</a:t>
            </a:r>
          </a:p>
          <a:p>
            <a:pPr marL="342900" indent="-342900">
              <a:lnSpc>
                <a:spcPct val="100000"/>
              </a:lnSpc>
              <a:buFontTx/>
              <a:buChar char="-"/>
            </a:pPr>
            <a:endParaRPr lang="en-US" sz="1900" dirty="0"/>
          </a:p>
        </p:txBody>
      </p:sp>
      <p:sp useBgFill="1">
        <p:nvSpPr>
          <p:cNvPr id="45" name="Rectangle 4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322475-38E5-931B-20C2-378195C50D11}"/>
              </a:ext>
            </a:extLst>
          </p:cNvPr>
          <p:cNvGrpSpPr/>
          <p:nvPr/>
        </p:nvGrpSpPr>
        <p:grpSpPr>
          <a:xfrm>
            <a:off x="6606338" y="2349371"/>
            <a:ext cx="4511442" cy="2398391"/>
            <a:chOff x="2501683" y="3057525"/>
            <a:chExt cx="6538275" cy="3475883"/>
          </a:xfrm>
        </p:grpSpPr>
        <p:cxnSp>
          <p:nvCxnSpPr>
            <p:cNvPr id="5" name="Straight Connector 4">
              <a:extLst>
                <a:ext uri="{FF2B5EF4-FFF2-40B4-BE49-F238E27FC236}">
                  <a16:creationId xmlns:a16="http://schemas.microsoft.com/office/drawing/2014/main" id="{E0C91077-31FD-63C0-08AD-49BEBE2BA2AD}"/>
                </a:ext>
              </a:extLst>
            </p:cNvPr>
            <p:cNvCxnSpPr>
              <a:cxnSpLocks/>
              <a:stCxn id="17" idx="1"/>
              <a:endCxn id="19" idx="1"/>
            </p:cNvCxnSpPr>
            <p:nvPr/>
          </p:nvCxnSpPr>
          <p:spPr>
            <a:xfrm flipV="1">
              <a:off x="3067970" y="3519488"/>
              <a:ext cx="5399986" cy="28575"/>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98A3769D-A9E0-9E6E-36D0-20E14970DE28}"/>
                </a:ext>
              </a:extLst>
            </p:cNvPr>
            <p:cNvGrpSpPr/>
            <p:nvPr/>
          </p:nvGrpSpPr>
          <p:grpSpPr>
            <a:xfrm>
              <a:off x="2501683" y="3057525"/>
              <a:ext cx="6538275" cy="3475883"/>
              <a:chOff x="2501683" y="3057525"/>
              <a:chExt cx="6538275" cy="3475883"/>
            </a:xfrm>
          </p:grpSpPr>
          <p:grpSp>
            <p:nvGrpSpPr>
              <p:cNvPr id="7" name="Graphic 8" descr="Programmer female with solid fill">
                <a:extLst>
                  <a:ext uri="{FF2B5EF4-FFF2-40B4-BE49-F238E27FC236}">
                    <a16:creationId xmlns:a16="http://schemas.microsoft.com/office/drawing/2014/main" id="{2F4AA345-0853-E025-F857-7F9312055264}"/>
                  </a:ext>
                </a:extLst>
              </p:cNvPr>
              <p:cNvGrpSpPr/>
              <p:nvPr/>
            </p:nvGrpSpPr>
            <p:grpSpPr>
              <a:xfrm>
                <a:off x="8416019" y="3057525"/>
                <a:ext cx="623939" cy="809624"/>
                <a:chOff x="8416019" y="3057525"/>
                <a:chExt cx="623939" cy="809624"/>
              </a:xfrm>
              <a:solidFill>
                <a:srgbClr val="000000"/>
              </a:solidFill>
            </p:grpSpPr>
            <p:sp>
              <p:nvSpPr>
                <p:cNvPr id="19" name="Freeform 18">
                  <a:extLst>
                    <a:ext uri="{FF2B5EF4-FFF2-40B4-BE49-F238E27FC236}">
                      <a16:creationId xmlns:a16="http://schemas.microsoft.com/office/drawing/2014/main" id="{210C4757-ABE7-30E8-3340-CE348165E426}"/>
                    </a:ext>
                  </a:extLst>
                </p:cNvPr>
                <p:cNvSpPr/>
                <p:nvPr/>
              </p:nvSpPr>
              <p:spPr>
                <a:xfrm>
                  <a:off x="8416019" y="3057525"/>
                  <a:ext cx="623939" cy="754379"/>
                </a:xfrm>
                <a:custGeom>
                  <a:avLst/>
                  <a:gdLst>
                    <a:gd name="csX0" fmla="*/ 151950 w 623939"/>
                    <a:gd name="csY0" fmla="*/ 404813 h 754379"/>
                    <a:gd name="csX1" fmla="*/ 51937 w 623939"/>
                    <a:gd name="csY1" fmla="*/ 461963 h 754379"/>
                    <a:gd name="csX2" fmla="*/ 16695 w 623939"/>
                    <a:gd name="csY2" fmla="*/ 532448 h 754379"/>
                    <a:gd name="csX3" fmla="*/ 502 w 623939"/>
                    <a:gd name="csY3" fmla="*/ 673418 h 754379"/>
                    <a:gd name="csX4" fmla="*/ 24315 w 623939"/>
                    <a:gd name="csY4" fmla="*/ 726758 h 754379"/>
                    <a:gd name="csX5" fmla="*/ 78607 w 623939"/>
                    <a:gd name="csY5" fmla="*/ 754380 h 754379"/>
                    <a:gd name="csX6" fmla="*/ 87180 w 623939"/>
                    <a:gd name="csY6" fmla="*/ 754380 h 754379"/>
                    <a:gd name="csX7" fmla="*/ 87180 w 623939"/>
                    <a:gd name="csY7" fmla="*/ 717233 h 754379"/>
                    <a:gd name="csX8" fmla="*/ 45270 w 623939"/>
                    <a:gd name="csY8" fmla="*/ 695325 h 754379"/>
                    <a:gd name="csX9" fmla="*/ 37650 w 623939"/>
                    <a:gd name="csY9" fmla="*/ 678180 h 754379"/>
                    <a:gd name="csX10" fmla="*/ 54795 w 623939"/>
                    <a:gd name="csY10" fmla="*/ 535305 h 754379"/>
                    <a:gd name="csX11" fmla="*/ 54795 w 623939"/>
                    <a:gd name="csY11" fmla="*/ 533400 h 754379"/>
                    <a:gd name="csX12" fmla="*/ 76702 w 623939"/>
                    <a:gd name="csY12" fmla="*/ 490538 h 754379"/>
                    <a:gd name="csX13" fmla="*/ 191002 w 623939"/>
                    <a:gd name="csY13" fmla="*/ 429578 h 754379"/>
                    <a:gd name="csX14" fmla="*/ 311970 w 623939"/>
                    <a:gd name="csY14" fmla="*/ 457200 h 754379"/>
                    <a:gd name="csX15" fmla="*/ 432937 w 623939"/>
                    <a:gd name="csY15" fmla="*/ 429578 h 754379"/>
                    <a:gd name="csX16" fmla="*/ 547237 w 623939"/>
                    <a:gd name="csY16" fmla="*/ 490538 h 754379"/>
                    <a:gd name="csX17" fmla="*/ 569145 w 623939"/>
                    <a:gd name="csY17" fmla="*/ 533400 h 754379"/>
                    <a:gd name="csX18" fmla="*/ 586290 w 623939"/>
                    <a:gd name="csY18" fmla="*/ 677228 h 754379"/>
                    <a:gd name="csX19" fmla="*/ 578670 w 623939"/>
                    <a:gd name="csY19" fmla="*/ 694373 h 754379"/>
                    <a:gd name="csX20" fmla="*/ 578670 w 623939"/>
                    <a:gd name="csY20" fmla="*/ 694373 h 754379"/>
                    <a:gd name="csX21" fmla="*/ 536760 w 623939"/>
                    <a:gd name="csY21" fmla="*/ 716280 h 754379"/>
                    <a:gd name="csX22" fmla="*/ 536760 w 623939"/>
                    <a:gd name="csY22" fmla="*/ 753428 h 754379"/>
                    <a:gd name="csX23" fmla="*/ 545332 w 623939"/>
                    <a:gd name="csY23" fmla="*/ 753428 h 754379"/>
                    <a:gd name="csX24" fmla="*/ 599625 w 623939"/>
                    <a:gd name="csY24" fmla="*/ 725805 h 754379"/>
                    <a:gd name="csX25" fmla="*/ 599625 w 623939"/>
                    <a:gd name="csY25" fmla="*/ 725805 h 754379"/>
                    <a:gd name="csX26" fmla="*/ 623437 w 623939"/>
                    <a:gd name="csY26" fmla="*/ 672465 h 754379"/>
                    <a:gd name="csX27" fmla="*/ 607245 w 623939"/>
                    <a:gd name="csY27" fmla="*/ 532448 h 754379"/>
                    <a:gd name="csX28" fmla="*/ 572002 w 623939"/>
                    <a:gd name="csY28" fmla="*/ 461963 h 754379"/>
                    <a:gd name="csX29" fmla="*/ 471990 w 623939"/>
                    <a:gd name="csY29" fmla="*/ 404813 h 754379"/>
                    <a:gd name="csX30" fmla="*/ 473895 w 623939"/>
                    <a:gd name="csY30" fmla="*/ 168593 h 754379"/>
                    <a:gd name="csX31" fmla="*/ 468180 w 623939"/>
                    <a:gd name="csY31" fmla="*/ 122873 h 754379"/>
                    <a:gd name="csX32" fmla="*/ 382455 w 623939"/>
                    <a:gd name="csY32" fmla="*/ 17145 h 754379"/>
                    <a:gd name="csX33" fmla="*/ 370072 w 623939"/>
                    <a:gd name="csY33" fmla="*/ 18097 h 754379"/>
                    <a:gd name="csX34" fmla="*/ 361500 w 623939"/>
                    <a:gd name="csY34" fmla="*/ 24765 h 754379"/>
                    <a:gd name="csX35" fmla="*/ 351975 w 623939"/>
                    <a:gd name="csY35" fmla="*/ 11430 h 754379"/>
                    <a:gd name="csX36" fmla="*/ 339592 w 623939"/>
                    <a:gd name="csY36" fmla="*/ 2858 h 754379"/>
                    <a:gd name="csX37" fmla="*/ 311970 w 623939"/>
                    <a:gd name="csY37" fmla="*/ 0 h 754379"/>
                    <a:gd name="csX38" fmla="*/ 207195 w 623939"/>
                    <a:gd name="csY38" fmla="*/ 39053 h 754379"/>
                    <a:gd name="csX39" fmla="*/ 151950 w 623939"/>
                    <a:gd name="csY39" fmla="*/ 165735 h 754379"/>
                    <a:gd name="csX40" fmla="*/ 151950 w 623939"/>
                    <a:gd name="csY40" fmla="*/ 404813 h 754379"/>
                    <a:gd name="csX41" fmla="*/ 199575 w 623939"/>
                    <a:gd name="csY41" fmla="*/ 249555 h 754379"/>
                    <a:gd name="csX42" fmla="*/ 206242 w 623939"/>
                    <a:gd name="csY42" fmla="*/ 171450 h 754379"/>
                    <a:gd name="csX43" fmla="*/ 416745 w 623939"/>
                    <a:gd name="csY43" fmla="*/ 171450 h 754379"/>
                    <a:gd name="csX44" fmla="*/ 423412 w 623939"/>
                    <a:gd name="csY44" fmla="*/ 249555 h 754379"/>
                    <a:gd name="csX45" fmla="*/ 290062 w 623939"/>
                    <a:gd name="csY45" fmla="*/ 340995 h 754379"/>
                    <a:gd name="csX46" fmla="*/ 199575 w 623939"/>
                    <a:gd name="csY46" fmla="*/ 249555 h 754379"/>
                    <a:gd name="csX47" fmla="*/ 237675 w 623939"/>
                    <a:gd name="csY47" fmla="*/ 408623 h 754379"/>
                    <a:gd name="csX48" fmla="*/ 254820 w 623939"/>
                    <a:gd name="csY48" fmla="*/ 371475 h 754379"/>
                    <a:gd name="csX49" fmla="*/ 254820 w 623939"/>
                    <a:gd name="csY49" fmla="*/ 369570 h 754379"/>
                    <a:gd name="csX50" fmla="*/ 369120 w 623939"/>
                    <a:gd name="csY50" fmla="*/ 369570 h 754379"/>
                    <a:gd name="csX51" fmla="*/ 369120 w 623939"/>
                    <a:gd name="csY51" fmla="*/ 371475 h 754379"/>
                    <a:gd name="csX52" fmla="*/ 386265 w 623939"/>
                    <a:gd name="csY52" fmla="*/ 408623 h 754379"/>
                    <a:gd name="csX53" fmla="*/ 311970 w 623939"/>
                    <a:gd name="csY53" fmla="*/ 419100 h 754379"/>
                    <a:gd name="csX54" fmla="*/ 237675 w 623939"/>
                    <a:gd name="csY54" fmla="*/ 408623 h 754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Lst>
                  <a:rect l="l" t="t" r="r" b="b"/>
                  <a:pathLst>
                    <a:path w="623939" h="754379">
                      <a:moveTo>
                        <a:pt x="151950" y="404813"/>
                      </a:moveTo>
                      <a:cubicBezTo>
                        <a:pt x="115755" y="419100"/>
                        <a:pt x="82417" y="438150"/>
                        <a:pt x="51937" y="461963"/>
                      </a:cubicBezTo>
                      <a:cubicBezTo>
                        <a:pt x="30982" y="479108"/>
                        <a:pt x="17647" y="504825"/>
                        <a:pt x="16695" y="532448"/>
                      </a:cubicBezTo>
                      <a:lnTo>
                        <a:pt x="502" y="673418"/>
                      </a:lnTo>
                      <a:cubicBezTo>
                        <a:pt x="-2355" y="694373"/>
                        <a:pt x="7170" y="715328"/>
                        <a:pt x="24315" y="726758"/>
                      </a:cubicBezTo>
                      <a:cubicBezTo>
                        <a:pt x="41460" y="738188"/>
                        <a:pt x="59557" y="746760"/>
                        <a:pt x="78607" y="754380"/>
                      </a:cubicBezTo>
                      <a:lnTo>
                        <a:pt x="87180" y="754380"/>
                      </a:lnTo>
                      <a:lnTo>
                        <a:pt x="87180" y="717233"/>
                      </a:lnTo>
                      <a:cubicBezTo>
                        <a:pt x="72892" y="711518"/>
                        <a:pt x="58605" y="703898"/>
                        <a:pt x="45270" y="695325"/>
                      </a:cubicBezTo>
                      <a:cubicBezTo>
                        <a:pt x="39555" y="691515"/>
                        <a:pt x="36697" y="684848"/>
                        <a:pt x="37650" y="678180"/>
                      </a:cubicBezTo>
                      <a:lnTo>
                        <a:pt x="54795" y="535305"/>
                      </a:lnTo>
                      <a:lnTo>
                        <a:pt x="54795" y="533400"/>
                      </a:lnTo>
                      <a:cubicBezTo>
                        <a:pt x="55747" y="516255"/>
                        <a:pt x="63367" y="501015"/>
                        <a:pt x="76702" y="490538"/>
                      </a:cubicBezTo>
                      <a:cubicBezTo>
                        <a:pt x="102420" y="468630"/>
                        <a:pt x="139567" y="448628"/>
                        <a:pt x="191002" y="429578"/>
                      </a:cubicBezTo>
                      <a:cubicBezTo>
                        <a:pt x="219577" y="446723"/>
                        <a:pt x="263392" y="457200"/>
                        <a:pt x="311970" y="457200"/>
                      </a:cubicBezTo>
                      <a:cubicBezTo>
                        <a:pt x="360547" y="457200"/>
                        <a:pt x="404362" y="446723"/>
                        <a:pt x="432937" y="429578"/>
                      </a:cubicBezTo>
                      <a:cubicBezTo>
                        <a:pt x="485325" y="448628"/>
                        <a:pt x="521520" y="468630"/>
                        <a:pt x="547237" y="490538"/>
                      </a:cubicBezTo>
                      <a:cubicBezTo>
                        <a:pt x="560572" y="501015"/>
                        <a:pt x="568192" y="517208"/>
                        <a:pt x="569145" y="533400"/>
                      </a:cubicBezTo>
                      <a:lnTo>
                        <a:pt x="586290" y="677228"/>
                      </a:lnTo>
                      <a:cubicBezTo>
                        <a:pt x="587242" y="683895"/>
                        <a:pt x="584385" y="690563"/>
                        <a:pt x="578670" y="694373"/>
                      </a:cubicBezTo>
                      <a:lnTo>
                        <a:pt x="578670" y="694373"/>
                      </a:lnTo>
                      <a:cubicBezTo>
                        <a:pt x="565335" y="702945"/>
                        <a:pt x="552000" y="710565"/>
                        <a:pt x="536760" y="716280"/>
                      </a:cubicBezTo>
                      <a:lnTo>
                        <a:pt x="536760" y="753428"/>
                      </a:lnTo>
                      <a:lnTo>
                        <a:pt x="545332" y="753428"/>
                      </a:lnTo>
                      <a:cubicBezTo>
                        <a:pt x="564382" y="746760"/>
                        <a:pt x="582480" y="737235"/>
                        <a:pt x="599625" y="725805"/>
                      </a:cubicBezTo>
                      <a:lnTo>
                        <a:pt x="599625" y="725805"/>
                      </a:lnTo>
                      <a:cubicBezTo>
                        <a:pt x="616770" y="713423"/>
                        <a:pt x="626295" y="693420"/>
                        <a:pt x="623437" y="672465"/>
                      </a:cubicBezTo>
                      <a:lnTo>
                        <a:pt x="607245" y="532448"/>
                      </a:lnTo>
                      <a:cubicBezTo>
                        <a:pt x="606292" y="504825"/>
                        <a:pt x="592957" y="479108"/>
                        <a:pt x="572002" y="461963"/>
                      </a:cubicBezTo>
                      <a:cubicBezTo>
                        <a:pt x="541522" y="438150"/>
                        <a:pt x="508185" y="418148"/>
                        <a:pt x="471990" y="404813"/>
                      </a:cubicBezTo>
                      <a:cubicBezTo>
                        <a:pt x="471990" y="356235"/>
                        <a:pt x="473895" y="222885"/>
                        <a:pt x="473895" y="168593"/>
                      </a:cubicBezTo>
                      <a:cubicBezTo>
                        <a:pt x="473895" y="153353"/>
                        <a:pt x="471990" y="138113"/>
                        <a:pt x="468180" y="122873"/>
                      </a:cubicBezTo>
                      <a:cubicBezTo>
                        <a:pt x="455797" y="77153"/>
                        <a:pt x="424365" y="39053"/>
                        <a:pt x="382455" y="17145"/>
                      </a:cubicBezTo>
                      <a:cubicBezTo>
                        <a:pt x="378645" y="15240"/>
                        <a:pt x="372930" y="15240"/>
                        <a:pt x="370072" y="18097"/>
                      </a:cubicBezTo>
                      <a:lnTo>
                        <a:pt x="361500" y="24765"/>
                      </a:lnTo>
                      <a:lnTo>
                        <a:pt x="351975" y="11430"/>
                      </a:lnTo>
                      <a:cubicBezTo>
                        <a:pt x="349117" y="6667"/>
                        <a:pt x="344355" y="3810"/>
                        <a:pt x="339592" y="2858"/>
                      </a:cubicBezTo>
                      <a:cubicBezTo>
                        <a:pt x="330067" y="953"/>
                        <a:pt x="321495" y="0"/>
                        <a:pt x="311970" y="0"/>
                      </a:cubicBezTo>
                      <a:cubicBezTo>
                        <a:pt x="273870" y="0"/>
                        <a:pt x="235770" y="14288"/>
                        <a:pt x="207195" y="39053"/>
                      </a:cubicBezTo>
                      <a:cubicBezTo>
                        <a:pt x="171000" y="71438"/>
                        <a:pt x="150997" y="117157"/>
                        <a:pt x="151950" y="165735"/>
                      </a:cubicBezTo>
                      <a:lnTo>
                        <a:pt x="151950" y="404813"/>
                      </a:lnTo>
                      <a:close/>
                      <a:moveTo>
                        <a:pt x="199575" y="249555"/>
                      </a:moveTo>
                      <a:lnTo>
                        <a:pt x="206242" y="171450"/>
                      </a:lnTo>
                      <a:lnTo>
                        <a:pt x="416745" y="171450"/>
                      </a:lnTo>
                      <a:lnTo>
                        <a:pt x="423412" y="249555"/>
                      </a:lnTo>
                      <a:cubicBezTo>
                        <a:pt x="411982" y="311468"/>
                        <a:pt x="352927" y="352425"/>
                        <a:pt x="290062" y="340995"/>
                      </a:cubicBezTo>
                      <a:cubicBezTo>
                        <a:pt x="244342" y="332423"/>
                        <a:pt x="208147" y="296228"/>
                        <a:pt x="199575" y="249555"/>
                      </a:cubicBezTo>
                      <a:close/>
                      <a:moveTo>
                        <a:pt x="237675" y="408623"/>
                      </a:moveTo>
                      <a:cubicBezTo>
                        <a:pt x="248152" y="400050"/>
                        <a:pt x="254820" y="385763"/>
                        <a:pt x="254820" y="371475"/>
                      </a:cubicBezTo>
                      <a:lnTo>
                        <a:pt x="254820" y="369570"/>
                      </a:lnTo>
                      <a:cubicBezTo>
                        <a:pt x="291015" y="384810"/>
                        <a:pt x="332925" y="384810"/>
                        <a:pt x="369120" y="369570"/>
                      </a:cubicBezTo>
                      <a:lnTo>
                        <a:pt x="369120" y="371475"/>
                      </a:lnTo>
                      <a:cubicBezTo>
                        <a:pt x="369120" y="385763"/>
                        <a:pt x="375787" y="399098"/>
                        <a:pt x="386265" y="408623"/>
                      </a:cubicBezTo>
                      <a:cubicBezTo>
                        <a:pt x="362452" y="416243"/>
                        <a:pt x="336735" y="419100"/>
                        <a:pt x="311970" y="419100"/>
                      </a:cubicBezTo>
                      <a:cubicBezTo>
                        <a:pt x="287205" y="419100"/>
                        <a:pt x="261487" y="416243"/>
                        <a:pt x="237675" y="408623"/>
                      </a:cubicBezTo>
                      <a:close/>
                    </a:path>
                  </a:pathLst>
                </a:custGeom>
                <a:solidFill>
                  <a:srgbClr val="000000"/>
                </a:solidFill>
                <a:ln w="9525" cap="flat">
                  <a:noFill/>
                  <a:prstDash val="solid"/>
                  <a:miter/>
                </a:ln>
              </p:spPr>
              <p:txBody>
                <a:bodyPr/>
                <a:lstStyle/>
                <a:p>
                  <a:endParaRPr lang="en-US"/>
                </a:p>
              </p:txBody>
            </p:sp>
            <p:sp>
              <p:nvSpPr>
                <p:cNvPr id="20" name="Freeform 19">
                  <a:extLst>
                    <a:ext uri="{FF2B5EF4-FFF2-40B4-BE49-F238E27FC236}">
                      <a16:creationId xmlns:a16="http://schemas.microsoft.com/office/drawing/2014/main" id="{BA4E11A0-8AE3-50B6-B22C-B8947E63ABAE}"/>
                    </a:ext>
                  </a:extLst>
                </p:cNvPr>
                <p:cNvSpPr/>
                <p:nvPr/>
              </p:nvSpPr>
              <p:spPr>
                <a:xfrm>
                  <a:off x="8450811" y="3569969"/>
                  <a:ext cx="555307" cy="297180"/>
                </a:xfrm>
                <a:custGeom>
                  <a:avLst/>
                  <a:gdLst>
                    <a:gd name="csX0" fmla="*/ 482918 w 555307"/>
                    <a:gd name="csY0" fmla="*/ 23813 h 297180"/>
                    <a:gd name="csX1" fmla="*/ 459105 w 555307"/>
                    <a:gd name="csY1" fmla="*/ 0 h 297180"/>
                    <a:gd name="csX2" fmla="*/ 459105 w 555307"/>
                    <a:gd name="csY2" fmla="*/ 0 h 297180"/>
                    <a:gd name="csX3" fmla="*/ 96203 w 555307"/>
                    <a:gd name="csY3" fmla="*/ 0 h 297180"/>
                    <a:gd name="csX4" fmla="*/ 72390 w 555307"/>
                    <a:gd name="csY4" fmla="*/ 23813 h 297180"/>
                    <a:gd name="csX5" fmla="*/ 72390 w 555307"/>
                    <a:gd name="csY5" fmla="*/ 23813 h 297180"/>
                    <a:gd name="csX6" fmla="*/ 72390 w 555307"/>
                    <a:gd name="csY6" fmla="*/ 260985 h 297180"/>
                    <a:gd name="csX7" fmla="*/ 0 w 555307"/>
                    <a:gd name="csY7" fmla="*/ 260985 h 297180"/>
                    <a:gd name="csX8" fmla="*/ 0 w 555307"/>
                    <a:gd name="csY8" fmla="*/ 273368 h 297180"/>
                    <a:gd name="csX9" fmla="*/ 23813 w 555307"/>
                    <a:gd name="csY9" fmla="*/ 297180 h 297180"/>
                    <a:gd name="csX10" fmla="*/ 531495 w 555307"/>
                    <a:gd name="csY10" fmla="*/ 297180 h 297180"/>
                    <a:gd name="csX11" fmla="*/ 555308 w 555307"/>
                    <a:gd name="csY11" fmla="*/ 273368 h 297180"/>
                    <a:gd name="csX12" fmla="*/ 555308 w 555307"/>
                    <a:gd name="csY12" fmla="*/ 260985 h 297180"/>
                    <a:gd name="csX13" fmla="*/ 482918 w 555307"/>
                    <a:gd name="csY13" fmla="*/ 260985 h 297180"/>
                    <a:gd name="csX14" fmla="*/ 482918 w 555307"/>
                    <a:gd name="csY14" fmla="*/ 23813 h 297180"/>
                    <a:gd name="csX15" fmla="*/ 227648 w 555307"/>
                    <a:gd name="csY15" fmla="*/ 180975 h 297180"/>
                    <a:gd name="csX16" fmla="*/ 214313 w 555307"/>
                    <a:gd name="csY16" fmla="*/ 194310 h 297180"/>
                    <a:gd name="csX17" fmla="*/ 160973 w 555307"/>
                    <a:gd name="csY17" fmla="*/ 140970 h 297180"/>
                    <a:gd name="csX18" fmla="*/ 214313 w 555307"/>
                    <a:gd name="csY18" fmla="*/ 87630 h 297180"/>
                    <a:gd name="csX19" fmla="*/ 227648 w 555307"/>
                    <a:gd name="csY19" fmla="*/ 100965 h 297180"/>
                    <a:gd name="csX20" fmla="*/ 187642 w 555307"/>
                    <a:gd name="csY20" fmla="*/ 140970 h 297180"/>
                    <a:gd name="csX21" fmla="*/ 227648 w 555307"/>
                    <a:gd name="csY21" fmla="*/ 180975 h 297180"/>
                    <a:gd name="csX22" fmla="*/ 263843 w 555307"/>
                    <a:gd name="csY22" fmla="*/ 200978 h 297180"/>
                    <a:gd name="csX23" fmla="*/ 246698 w 555307"/>
                    <a:gd name="csY23" fmla="*/ 193358 h 297180"/>
                    <a:gd name="csX24" fmla="*/ 291465 w 555307"/>
                    <a:gd name="csY24" fmla="*/ 85725 h 297180"/>
                    <a:gd name="csX25" fmla="*/ 308610 w 555307"/>
                    <a:gd name="csY25" fmla="*/ 93345 h 297180"/>
                    <a:gd name="csX26" fmla="*/ 263843 w 555307"/>
                    <a:gd name="csY26" fmla="*/ 200978 h 297180"/>
                    <a:gd name="csX27" fmla="*/ 340043 w 555307"/>
                    <a:gd name="csY27" fmla="*/ 195263 h 297180"/>
                    <a:gd name="csX28" fmla="*/ 326708 w 555307"/>
                    <a:gd name="csY28" fmla="*/ 181928 h 297180"/>
                    <a:gd name="csX29" fmla="*/ 366713 w 555307"/>
                    <a:gd name="csY29" fmla="*/ 141922 h 297180"/>
                    <a:gd name="csX30" fmla="*/ 326708 w 555307"/>
                    <a:gd name="csY30" fmla="*/ 101918 h 297180"/>
                    <a:gd name="csX31" fmla="*/ 340043 w 555307"/>
                    <a:gd name="csY31" fmla="*/ 88582 h 297180"/>
                    <a:gd name="csX32" fmla="*/ 393383 w 555307"/>
                    <a:gd name="csY32" fmla="*/ 141922 h 297180"/>
                    <a:gd name="csX33" fmla="*/ 340043 w 555307"/>
                    <a:gd name="csY33" fmla="*/ 195263 h 2971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rgbClr val="000000"/>
                </a:solidFill>
                <a:ln w="9525" cap="flat">
                  <a:noFill/>
                  <a:prstDash val="solid"/>
                  <a:miter/>
                </a:ln>
              </p:spPr>
              <p:txBody>
                <a:bodyPr/>
                <a:lstStyle/>
                <a:p>
                  <a:endParaRPr lang="en-US"/>
                </a:p>
              </p:txBody>
            </p:sp>
          </p:grpSp>
          <p:grpSp>
            <p:nvGrpSpPr>
              <p:cNvPr id="8" name="Graphic 10" descr="Programmer male with solid fill">
                <a:extLst>
                  <a:ext uri="{FF2B5EF4-FFF2-40B4-BE49-F238E27FC236}">
                    <a16:creationId xmlns:a16="http://schemas.microsoft.com/office/drawing/2014/main" id="{A6191C80-1A37-FA4C-DA65-547939CB9024}"/>
                  </a:ext>
                </a:extLst>
              </p:cNvPr>
              <p:cNvGrpSpPr/>
              <p:nvPr/>
            </p:nvGrpSpPr>
            <p:grpSpPr>
              <a:xfrm>
                <a:off x="2501683" y="3057525"/>
                <a:ext cx="642036" cy="809624"/>
                <a:chOff x="2501683" y="3057525"/>
                <a:chExt cx="642036" cy="809624"/>
              </a:xfrm>
              <a:solidFill>
                <a:srgbClr val="000000"/>
              </a:solidFill>
            </p:grpSpPr>
            <p:sp>
              <p:nvSpPr>
                <p:cNvPr id="17" name="Freeform 16">
                  <a:extLst>
                    <a:ext uri="{FF2B5EF4-FFF2-40B4-BE49-F238E27FC236}">
                      <a16:creationId xmlns:a16="http://schemas.microsoft.com/office/drawing/2014/main" id="{01DC5B8B-F58E-D762-DFA6-4ACEB01E2C40}"/>
                    </a:ext>
                  </a:extLst>
                </p:cNvPr>
                <p:cNvSpPr/>
                <p:nvPr/>
              </p:nvSpPr>
              <p:spPr>
                <a:xfrm>
                  <a:off x="2501683" y="3057525"/>
                  <a:ext cx="642036" cy="753427"/>
                </a:xfrm>
                <a:custGeom>
                  <a:avLst/>
                  <a:gdLst>
                    <a:gd name="csX0" fmla="*/ 456750 w 642036"/>
                    <a:gd name="csY0" fmla="*/ 434340 h 753427"/>
                    <a:gd name="csX1" fmla="*/ 566287 w 642036"/>
                    <a:gd name="csY1" fmla="*/ 490538 h 753427"/>
                    <a:gd name="csX2" fmla="*/ 587242 w 642036"/>
                    <a:gd name="csY2" fmla="*/ 533400 h 753427"/>
                    <a:gd name="csX3" fmla="*/ 604387 w 642036"/>
                    <a:gd name="csY3" fmla="*/ 681038 h 753427"/>
                    <a:gd name="csX4" fmla="*/ 596767 w 642036"/>
                    <a:gd name="csY4" fmla="*/ 698183 h 753427"/>
                    <a:gd name="csX5" fmla="*/ 596767 w 642036"/>
                    <a:gd name="csY5" fmla="*/ 698183 h 753427"/>
                    <a:gd name="csX6" fmla="*/ 545332 w 642036"/>
                    <a:gd name="csY6" fmla="*/ 722948 h 753427"/>
                    <a:gd name="csX7" fmla="*/ 545332 w 642036"/>
                    <a:gd name="csY7" fmla="*/ 753428 h 753427"/>
                    <a:gd name="csX8" fmla="*/ 571050 w 642036"/>
                    <a:gd name="csY8" fmla="*/ 753428 h 753427"/>
                    <a:gd name="csX9" fmla="*/ 617722 w 642036"/>
                    <a:gd name="csY9" fmla="*/ 729615 h 753427"/>
                    <a:gd name="csX10" fmla="*/ 617722 w 642036"/>
                    <a:gd name="csY10" fmla="*/ 729615 h 753427"/>
                    <a:gd name="csX11" fmla="*/ 641535 w 642036"/>
                    <a:gd name="csY11" fmla="*/ 676275 h 753427"/>
                    <a:gd name="csX12" fmla="*/ 626295 w 642036"/>
                    <a:gd name="csY12" fmla="*/ 532448 h 753427"/>
                    <a:gd name="csX13" fmla="*/ 591052 w 642036"/>
                    <a:gd name="csY13" fmla="*/ 461963 h 753427"/>
                    <a:gd name="csX14" fmla="*/ 470085 w 642036"/>
                    <a:gd name="csY14" fmla="*/ 399098 h 753427"/>
                    <a:gd name="csX15" fmla="*/ 423412 w 642036"/>
                    <a:gd name="csY15" fmla="*/ 380048 h 753427"/>
                    <a:gd name="csX16" fmla="*/ 417697 w 642036"/>
                    <a:gd name="csY16" fmla="*/ 371475 h 753427"/>
                    <a:gd name="csX17" fmla="*/ 417697 w 642036"/>
                    <a:gd name="csY17" fmla="*/ 348615 h 753427"/>
                    <a:gd name="csX18" fmla="*/ 474847 w 642036"/>
                    <a:gd name="csY18" fmla="*/ 229552 h 753427"/>
                    <a:gd name="csX19" fmla="*/ 474847 w 642036"/>
                    <a:gd name="csY19" fmla="*/ 195263 h 753427"/>
                    <a:gd name="csX20" fmla="*/ 493897 w 642036"/>
                    <a:gd name="csY20" fmla="*/ 200978 h 753427"/>
                    <a:gd name="csX21" fmla="*/ 477705 w 642036"/>
                    <a:gd name="csY21" fmla="*/ 153353 h 753427"/>
                    <a:gd name="csX22" fmla="*/ 472942 w 642036"/>
                    <a:gd name="csY22" fmla="*/ 133350 h 753427"/>
                    <a:gd name="csX23" fmla="*/ 388170 w 642036"/>
                    <a:gd name="csY23" fmla="*/ 17145 h 753427"/>
                    <a:gd name="csX24" fmla="*/ 375787 w 642036"/>
                    <a:gd name="csY24" fmla="*/ 18097 h 753427"/>
                    <a:gd name="csX25" fmla="*/ 367215 w 642036"/>
                    <a:gd name="csY25" fmla="*/ 24765 h 753427"/>
                    <a:gd name="csX26" fmla="*/ 357690 w 642036"/>
                    <a:gd name="csY26" fmla="*/ 11430 h 753427"/>
                    <a:gd name="csX27" fmla="*/ 346260 w 642036"/>
                    <a:gd name="csY27" fmla="*/ 2858 h 753427"/>
                    <a:gd name="csX28" fmla="*/ 320542 w 642036"/>
                    <a:gd name="csY28" fmla="*/ 0 h 753427"/>
                    <a:gd name="csX29" fmla="*/ 169095 w 642036"/>
                    <a:gd name="csY29" fmla="*/ 136208 h 753427"/>
                    <a:gd name="csX30" fmla="*/ 169095 w 642036"/>
                    <a:gd name="csY30" fmla="*/ 142875 h 753427"/>
                    <a:gd name="csX31" fmla="*/ 169095 w 642036"/>
                    <a:gd name="csY31" fmla="*/ 142875 h 753427"/>
                    <a:gd name="csX32" fmla="*/ 169095 w 642036"/>
                    <a:gd name="csY32" fmla="*/ 159068 h 753427"/>
                    <a:gd name="csX33" fmla="*/ 156712 w 642036"/>
                    <a:gd name="csY33" fmla="*/ 219075 h 753427"/>
                    <a:gd name="csX34" fmla="*/ 140520 w 642036"/>
                    <a:gd name="csY34" fmla="*/ 257175 h 753427"/>
                    <a:gd name="csX35" fmla="*/ 171000 w 642036"/>
                    <a:gd name="csY35" fmla="*/ 248602 h 753427"/>
                    <a:gd name="csX36" fmla="*/ 226245 w 642036"/>
                    <a:gd name="csY36" fmla="*/ 346710 h 753427"/>
                    <a:gd name="csX37" fmla="*/ 226245 w 642036"/>
                    <a:gd name="csY37" fmla="*/ 370523 h 753427"/>
                    <a:gd name="csX38" fmla="*/ 220530 w 642036"/>
                    <a:gd name="csY38" fmla="*/ 379095 h 753427"/>
                    <a:gd name="csX39" fmla="*/ 173857 w 642036"/>
                    <a:gd name="csY39" fmla="*/ 398145 h 753427"/>
                    <a:gd name="csX40" fmla="*/ 52890 w 642036"/>
                    <a:gd name="csY40" fmla="*/ 461010 h 753427"/>
                    <a:gd name="csX41" fmla="*/ 16695 w 642036"/>
                    <a:gd name="csY41" fmla="*/ 531495 h 753427"/>
                    <a:gd name="csX42" fmla="*/ 502 w 642036"/>
                    <a:gd name="csY42" fmla="*/ 676275 h 753427"/>
                    <a:gd name="csX43" fmla="*/ 24315 w 642036"/>
                    <a:gd name="csY43" fmla="*/ 729615 h 753427"/>
                    <a:gd name="csX44" fmla="*/ 70987 w 642036"/>
                    <a:gd name="csY44" fmla="*/ 753428 h 753427"/>
                    <a:gd name="csX45" fmla="*/ 97657 w 642036"/>
                    <a:gd name="csY45" fmla="*/ 753428 h 753427"/>
                    <a:gd name="csX46" fmla="*/ 97657 w 642036"/>
                    <a:gd name="csY46" fmla="*/ 723900 h 753427"/>
                    <a:gd name="csX47" fmla="*/ 46222 w 642036"/>
                    <a:gd name="csY47" fmla="*/ 699135 h 753427"/>
                    <a:gd name="csX48" fmla="*/ 38602 w 642036"/>
                    <a:gd name="csY48" fmla="*/ 681990 h 753427"/>
                    <a:gd name="csX49" fmla="*/ 54795 w 642036"/>
                    <a:gd name="csY49" fmla="*/ 535305 h 753427"/>
                    <a:gd name="csX50" fmla="*/ 54795 w 642036"/>
                    <a:gd name="csY50" fmla="*/ 533400 h 753427"/>
                    <a:gd name="csX51" fmla="*/ 76702 w 642036"/>
                    <a:gd name="csY51" fmla="*/ 490538 h 753427"/>
                    <a:gd name="csX52" fmla="*/ 186240 w 642036"/>
                    <a:gd name="csY52" fmla="*/ 434340 h 753427"/>
                    <a:gd name="csX53" fmla="*/ 201480 w 642036"/>
                    <a:gd name="csY53" fmla="*/ 429578 h 753427"/>
                    <a:gd name="csX54" fmla="*/ 321495 w 642036"/>
                    <a:gd name="csY54" fmla="*/ 457200 h 753427"/>
                    <a:gd name="csX55" fmla="*/ 442462 w 642036"/>
                    <a:gd name="csY55" fmla="*/ 429578 h 753427"/>
                    <a:gd name="csX56" fmla="*/ 456750 w 642036"/>
                    <a:gd name="csY56" fmla="*/ 434340 h 753427"/>
                    <a:gd name="csX57" fmla="*/ 207195 w 642036"/>
                    <a:gd name="csY57" fmla="*/ 237173 h 753427"/>
                    <a:gd name="csX58" fmla="*/ 407220 w 642036"/>
                    <a:gd name="csY58" fmla="*/ 123825 h 753427"/>
                    <a:gd name="csX59" fmla="*/ 435795 w 642036"/>
                    <a:gd name="csY59" fmla="*/ 161925 h 753427"/>
                    <a:gd name="csX60" fmla="*/ 435795 w 642036"/>
                    <a:gd name="csY60" fmla="*/ 228600 h 753427"/>
                    <a:gd name="csX61" fmla="*/ 321495 w 642036"/>
                    <a:gd name="csY61" fmla="*/ 342900 h 753427"/>
                    <a:gd name="csX62" fmla="*/ 207195 w 642036"/>
                    <a:gd name="csY62" fmla="*/ 237173 h 753427"/>
                    <a:gd name="csX63" fmla="*/ 245295 w 642036"/>
                    <a:gd name="csY63" fmla="*/ 408623 h 753427"/>
                    <a:gd name="csX64" fmla="*/ 264345 w 642036"/>
                    <a:gd name="csY64" fmla="*/ 370523 h 753427"/>
                    <a:gd name="csX65" fmla="*/ 264345 w 642036"/>
                    <a:gd name="csY65" fmla="*/ 369570 h 753427"/>
                    <a:gd name="csX66" fmla="*/ 378645 w 642036"/>
                    <a:gd name="csY66" fmla="*/ 369570 h 753427"/>
                    <a:gd name="csX67" fmla="*/ 378645 w 642036"/>
                    <a:gd name="csY67" fmla="*/ 370523 h 753427"/>
                    <a:gd name="csX68" fmla="*/ 396742 w 642036"/>
                    <a:gd name="csY68" fmla="*/ 408623 h 753427"/>
                    <a:gd name="csX69" fmla="*/ 320542 w 642036"/>
                    <a:gd name="csY69" fmla="*/ 419100 h 753427"/>
                    <a:gd name="csX70" fmla="*/ 245295 w 642036"/>
                    <a:gd name="csY70" fmla="*/ 408623 h 7534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rgbClr val="000000"/>
                </a:solidFill>
                <a:ln w="9525" cap="flat">
                  <a:noFill/>
                  <a:prstDash val="solid"/>
                  <a:miter/>
                </a:ln>
              </p:spPr>
              <p:txBody>
                <a:bodyPr/>
                <a:lstStyle/>
                <a:p>
                  <a:endParaRPr lang="en-US"/>
                </a:p>
              </p:txBody>
            </p:sp>
            <p:sp>
              <p:nvSpPr>
                <p:cNvPr id="18" name="Freeform 17">
                  <a:extLst>
                    <a:ext uri="{FF2B5EF4-FFF2-40B4-BE49-F238E27FC236}">
                      <a16:creationId xmlns:a16="http://schemas.microsoft.com/office/drawing/2014/main" id="{B92A8A9C-6723-FF25-7AE4-88BFF6CC7398}"/>
                    </a:ext>
                  </a:extLst>
                </p:cNvPr>
                <p:cNvSpPr/>
                <p:nvPr/>
              </p:nvSpPr>
              <p:spPr>
                <a:xfrm>
                  <a:off x="2546000" y="3569969"/>
                  <a:ext cx="555307" cy="297180"/>
                </a:xfrm>
                <a:custGeom>
                  <a:avLst/>
                  <a:gdLst>
                    <a:gd name="csX0" fmla="*/ 482918 w 555307"/>
                    <a:gd name="csY0" fmla="*/ 23813 h 297180"/>
                    <a:gd name="csX1" fmla="*/ 459105 w 555307"/>
                    <a:gd name="csY1" fmla="*/ 0 h 297180"/>
                    <a:gd name="csX2" fmla="*/ 459105 w 555307"/>
                    <a:gd name="csY2" fmla="*/ 0 h 297180"/>
                    <a:gd name="csX3" fmla="*/ 96203 w 555307"/>
                    <a:gd name="csY3" fmla="*/ 0 h 297180"/>
                    <a:gd name="csX4" fmla="*/ 72390 w 555307"/>
                    <a:gd name="csY4" fmla="*/ 23813 h 297180"/>
                    <a:gd name="csX5" fmla="*/ 72390 w 555307"/>
                    <a:gd name="csY5" fmla="*/ 23813 h 297180"/>
                    <a:gd name="csX6" fmla="*/ 72390 w 555307"/>
                    <a:gd name="csY6" fmla="*/ 260985 h 297180"/>
                    <a:gd name="csX7" fmla="*/ 0 w 555307"/>
                    <a:gd name="csY7" fmla="*/ 260985 h 297180"/>
                    <a:gd name="csX8" fmla="*/ 0 w 555307"/>
                    <a:gd name="csY8" fmla="*/ 273368 h 297180"/>
                    <a:gd name="csX9" fmla="*/ 23813 w 555307"/>
                    <a:gd name="csY9" fmla="*/ 297180 h 297180"/>
                    <a:gd name="csX10" fmla="*/ 531495 w 555307"/>
                    <a:gd name="csY10" fmla="*/ 297180 h 297180"/>
                    <a:gd name="csX11" fmla="*/ 555308 w 555307"/>
                    <a:gd name="csY11" fmla="*/ 273368 h 297180"/>
                    <a:gd name="csX12" fmla="*/ 555308 w 555307"/>
                    <a:gd name="csY12" fmla="*/ 260985 h 297180"/>
                    <a:gd name="csX13" fmla="*/ 482918 w 555307"/>
                    <a:gd name="csY13" fmla="*/ 260985 h 297180"/>
                    <a:gd name="csX14" fmla="*/ 482918 w 555307"/>
                    <a:gd name="csY14" fmla="*/ 23813 h 297180"/>
                    <a:gd name="csX15" fmla="*/ 227648 w 555307"/>
                    <a:gd name="csY15" fmla="*/ 180975 h 297180"/>
                    <a:gd name="csX16" fmla="*/ 214313 w 555307"/>
                    <a:gd name="csY16" fmla="*/ 194310 h 297180"/>
                    <a:gd name="csX17" fmla="*/ 160973 w 555307"/>
                    <a:gd name="csY17" fmla="*/ 140970 h 297180"/>
                    <a:gd name="csX18" fmla="*/ 214313 w 555307"/>
                    <a:gd name="csY18" fmla="*/ 87630 h 297180"/>
                    <a:gd name="csX19" fmla="*/ 227648 w 555307"/>
                    <a:gd name="csY19" fmla="*/ 100965 h 297180"/>
                    <a:gd name="csX20" fmla="*/ 187642 w 555307"/>
                    <a:gd name="csY20" fmla="*/ 140970 h 297180"/>
                    <a:gd name="csX21" fmla="*/ 227648 w 555307"/>
                    <a:gd name="csY21" fmla="*/ 180975 h 297180"/>
                    <a:gd name="csX22" fmla="*/ 263843 w 555307"/>
                    <a:gd name="csY22" fmla="*/ 200978 h 297180"/>
                    <a:gd name="csX23" fmla="*/ 246698 w 555307"/>
                    <a:gd name="csY23" fmla="*/ 193358 h 297180"/>
                    <a:gd name="csX24" fmla="*/ 291465 w 555307"/>
                    <a:gd name="csY24" fmla="*/ 85725 h 297180"/>
                    <a:gd name="csX25" fmla="*/ 308610 w 555307"/>
                    <a:gd name="csY25" fmla="*/ 93345 h 297180"/>
                    <a:gd name="csX26" fmla="*/ 263843 w 555307"/>
                    <a:gd name="csY26" fmla="*/ 200978 h 297180"/>
                    <a:gd name="csX27" fmla="*/ 340043 w 555307"/>
                    <a:gd name="csY27" fmla="*/ 195263 h 297180"/>
                    <a:gd name="csX28" fmla="*/ 326708 w 555307"/>
                    <a:gd name="csY28" fmla="*/ 181928 h 297180"/>
                    <a:gd name="csX29" fmla="*/ 366713 w 555307"/>
                    <a:gd name="csY29" fmla="*/ 141922 h 297180"/>
                    <a:gd name="csX30" fmla="*/ 326708 w 555307"/>
                    <a:gd name="csY30" fmla="*/ 101918 h 297180"/>
                    <a:gd name="csX31" fmla="*/ 340043 w 555307"/>
                    <a:gd name="csY31" fmla="*/ 88582 h 297180"/>
                    <a:gd name="csX32" fmla="*/ 393383 w 555307"/>
                    <a:gd name="csY32" fmla="*/ 141922 h 297180"/>
                    <a:gd name="csX33" fmla="*/ 340043 w 555307"/>
                    <a:gd name="csY33" fmla="*/ 195263 h 2971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rgbClr val="000000"/>
                </a:solidFill>
                <a:ln w="9525" cap="flat">
                  <a:noFill/>
                  <a:prstDash val="solid"/>
                  <a:miter/>
                </a:ln>
              </p:spPr>
              <p:txBody>
                <a:bodyPr/>
                <a:lstStyle/>
                <a:p>
                  <a:endParaRPr lang="en-US"/>
                </a:p>
              </p:txBody>
            </p:sp>
          </p:grpSp>
          <p:grpSp>
            <p:nvGrpSpPr>
              <p:cNvPr id="9" name="Graphic 12" descr="Programmer male outline">
                <a:extLst>
                  <a:ext uri="{FF2B5EF4-FFF2-40B4-BE49-F238E27FC236}">
                    <a16:creationId xmlns:a16="http://schemas.microsoft.com/office/drawing/2014/main" id="{C2461D20-38CC-B49E-F33B-439FEA5A1D88}"/>
                  </a:ext>
                </a:extLst>
              </p:cNvPr>
              <p:cNvGrpSpPr/>
              <p:nvPr/>
            </p:nvGrpSpPr>
            <p:grpSpPr>
              <a:xfrm>
                <a:off x="5606059" y="5723788"/>
                <a:ext cx="624376" cy="809620"/>
                <a:chOff x="5639901" y="5170347"/>
                <a:chExt cx="624376" cy="809620"/>
              </a:xfrm>
              <a:solidFill>
                <a:srgbClr val="000000"/>
              </a:solidFill>
            </p:grpSpPr>
            <p:sp>
              <p:nvSpPr>
                <p:cNvPr id="12" name="Freeform 11">
                  <a:extLst>
                    <a:ext uri="{FF2B5EF4-FFF2-40B4-BE49-F238E27FC236}">
                      <a16:creationId xmlns:a16="http://schemas.microsoft.com/office/drawing/2014/main" id="{B8D27490-477B-828E-1067-9089A86016FD}"/>
                    </a:ext>
                  </a:extLst>
                </p:cNvPr>
                <p:cNvSpPr/>
                <p:nvPr/>
              </p:nvSpPr>
              <p:spPr>
                <a:xfrm>
                  <a:off x="5639901" y="5170347"/>
                  <a:ext cx="624376" cy="742817"/>
                </a:xfrm>
                <a:custGeom>
                  <a:avLst/>
                  <a:gdLst>
                    <a:gd name="csX0" fmla="*/ 451419 w 624376"/>
                    <a:gd name="csY0" fmla="*/ 425953 h 742817"/>
                    <a:gd name="csX1" fmla="*/ 563440 w 624376"/>
                    <a:gd name="csY1" fmla="*/ 483763 h 742817"/>
                    <a:gd name="csX2" fmla="*/ 588364 w 624376"/>
                    <a:gd name="csY2" fmla="*/ 533615 h 742817"/>
                    <a:gd name="csX3" fmla="*/ 605088 w 624376"/>
                    <a:gd name="csY3" fmla="*/ 670717 h 742817"/>
                    <a:gd name="csX4" fmla="*/ 593288 w 624376"/>
                    <a:gd name="csY4" fmla="*/ 697264 h 742817"/>
                    <a:gd name="csX5" fmla="*/ 540821 w 624376"/>
                    <a:gd name="csY5" fmla="*/ 722719 h 742817"/>
                    <a:gd name="csX6" fmla="*/ 540821 w 624376"/>
                    <a:gd name="csY6" fmla="*/ 742802 h 742817"/>
                    <a:gd name="csX7" fmla="*/ 603921 w 624376"/>
                    <a:gd name="csY7" fmla="*/ 713068 h 742817"/>
                    <a:gd name="csX8" fmla="*/ 624007 w 624376"/>
                    <a:gd name="csY8" fmla="*/ 668475 h 742817"/>
                    <a:gd name="csX9" fmla="*/ 607399 w 624376"/>
                    <a:gd name="csY9" fmla="*/ 532729 h 742817"/>
                    <a:gd name="csX10" fmla="*/ 575346 w 624376"/>
                    <a:gd name="csY10" fmla="*/ 468900 h 742817"/>
                    <a:gd name="csX11" fmla="*/ 456611 w 624376"/>
                    <a:gd name="csY11" fmla="*/ 407601 h 742817"/>
                    <a:gd name="csX12" fmla="*/ 409728 w 624376"/>
                    <a:gd name="csY12" fmla="*/ 388361 h 742817"/>
                    <a:gd name="csX13" fmla="*/ 397910 w 624376"/>
                    <a:gd name="csY13" fmla="*/ 370736 h 742817"/>
                    <a:gd name="csX14" fmla="*/ 397910 w 624376"/>
                    <a:gd name="csY14" fmla="*/ 342660 h 742817"/>
                    <a:gd name="csX15" fmla="*/ 455079 w 624376"/>
                    <a:gd name="csY15" fmla="*/ 228618 h 742817"/>
                    <a:gd name="csX16" fmla="*/ 455079 w 624376"/>
                    <a:gd name="csY16" fmla="*/ 201007 h 742817"/>
                    <a:gd name="csX17" fmla="*/ 470613 w 624376"/>
                    <a:gd name="csY17" fmla="*/ 204257 h 742817"/>
                    <a:gd name="csX18" fmla="*/ 480138 w 624376"/>
                    <a:gd name="csY18" fmla="*/ 194732 h 742817"/>
                    <a:gd name="csX19" fmla="*/ 479650 w 624376"/>
                    <a:gd name="csY19" fmla="*/ 191723 h 742817"/>
                    <a:gd name="csX20" fmla="*/ 470004 w 624376"/>
                    <a:gd name="csY20" fmla="*/ 162767 h 742817"/>
                    <a:gd name="csX21" fmla="*/ 459918 w 624376"/>
                    <a:gd name="csY21" fmla="*/ 122439 h 742817"/>
                    <a:gd name="csX22" fmla="*/ 377965 w 624376"/>
                    <a:gd name="csY22" fmla="*/ 16771 h 742817"/>
                    <a:gd name="csX23" fmla="*/ 356803 w 624376"/>
                    <a:gd name="csY23" fmla="*/ 18329 h 742817"/>
                    <a:gd name="csX24" fmla="*/ 353929 w 624376"/>
                    <a:gd name="csY24" fmla="*/ 14065 h 742817"/>
                    <a:gd name="csX25" fmla="*/ 336814 w 624376"/>
                    <a:gd name="csY25" fmla="*/ 2428 h 742817"/>
                    <a:gd name="csX26" fmla="*/ 167761 w 624376"/>
                    <a:gd name="csY26" fmla="*/ 109514 h 742817"/>
                    <a:gd name="csX27" fmla="*/ 161474 w 624376"/>
                    <a:gd name="csY27" fmla="*/ 149519 h 742817"/>
                    <a:gd name="csX28" fmla="*/ 161385 w 624376"/>
                    <a:gd name="csY28" fmla="*/ 163751 h 742817"/>
                    <a:gd name="csX29" fmla="*/ 153311 w 624376"/>
                    <a:gd name="csY29" fmla="*/ 202479 h 742817"/>
                    <a:gd name="csX30" fmla="*/ 135572 w 624376"/>
                    <a:gd name="csY30" fmla="*/ 243892 h 742817"/>
                    <a:gd name="csX31" fmla="*/ 140573 w 624376"/>
                    <a:gd name="csY31" fmla="*/ 256400 h 742817"/>
                    <a:gd name="csX32" fmla="*/ 144325 w 624376"/>
                    <a:gd name="csY32" fmla="*/ 257170 h 742817"/>
                    <a:gd name="csX33" fmla="*/ 146529 w 624376"/>
                    <a:gd name="csY33" fmla="*/ 256910 h 742817"/>
                    <a:gd name="csX34" fmla="*/ 171073 w 624376"/>
                    <a:gd name="csY34" fmla="*/ 250394 h 742817"/>
                    <a:gd name="csX35" fmla="*/ 226414 w 624376"/>
                    <a:gd name="csY35" fmla="*/ 342605 h 742817"/>
                    <a:gd name="csX36" fmla="*/ 226414 w 624376"/>
                    <a:gd name="csY36" fmla="*/ 370736 h 742817"/>
                    <a:gd name="csX37" fmla="*/ 214595 w 624376"/>
                    <a:gd name="csY37" fmla="*/ 388357 h 742817"/>
                    <a:gd name="csX38" fmla="*/ 167396 w 624376"/>
                    <a:gd name="csY38" fmla="*/ 407731 h 742817"/>
                    <a:gd name="csX39" fmla="*/ 49177 w 624376"/>
                    <a:gd name="csY39" fmla="*/ 468770 h 742817"/>
                    <a:gd name="csX40" fmla="*/ 16961 w 624376"/>
                    <a:gd name="csY40" fmla="*/ 532729 h 742817"/>
                    <a:gd name="csX41" fmla="*/ 361 w 624376"/>
                    <a:gd name="csY41" fmla="*/ 668546 h 742817"/>
                    <a:gd name="csX42" fmla="*/ 20468 w 624376"/>
                    <a:gd name="csY42" fmla="*/ 713073 h 742817"/>
                    <a:gd name="csX43" fmla="*/ 83619 w 624376"/>
                    <a:gd name="csY43" fmla="*/ 742818 h 742817"/>
                    <a:gd name="csX44" fmla="*/ 83619 w 624376"/>
                    <a:gd name="csY44" fmla="*/ 722734 h 742817"/>
                    <a:gd name="csX45" fmla="*/ 31097 w 624376"/>
                    <a:gd name="csY45" fmla="*/ 697264 h 742817"/>
                    <a:gd name="csX46" fmla="*/ 19279 w 624376"/>
                    <a:gd name="csY46" fmla="*/ 670785 h 742817"/>
                    <a:gd name="csX47" fmla="*/ 35924 w 624376"/>
                    <a:gd name="csY47" fmla="*/ 534577 h 742817"/>
                    <a:gd name="csX48" fmla="*/ 35994 w 624376"/>
                    <a:gd name="csY48" fmla="*/ 533625 h 742817"/>
                    <a:gd name="csX49" fmla="*/ 61076 w 624376"/>
                    <a:gd name="csY49" fmla="*/ 483647 h 742817"/>
                    <a:gd name="csX50" fmla="*/ 172899 w 624376"/>
                    <a:gd name="csY50" fmla="*/ 425978 h 742817"/>
                    <a:gd name="csX51" fmla="*/ 192711 w 624376"/>
                    <a:gd name="csY51" fmla="*/ 419032 h 742817"/>
                    <a:gd name="csX52" fmla="*/ 312187 w 624376"/>
                    <a:gd name="csY52" fmla="*/ 447703 h 742817"/>
                    <a:gd name="csX53" fmla="*/ 431640 w 624376"/>
                    <a:gd name="csY53" fmla="*/ 419032 h 742817"/>
                    <a:gd name="csX54" fmla="*/ 170821 w 624376"/>
                    <a:gd name="csY54" fmla="*/ 209987 h 742817"/>
                    <a:gd name="csX55" fmla="*/ 180441 w 624376"/>
                    <a:gd name="csY55" fmla="*/ 163869 h 742817"/>
                    <a:gd name="csX56" fmla="*/ 180530 w 624376"/>
                    <a:gd name="csY56" fmla="*/ 149642 h 742817"/>
                    <a:gd name="csX57" fmla="*/ 185873 w 624376"/>
                    <a:gd name="csY57" fmla="*/ 115430 h 742817"/>
                    <a:gd name="csX58" fmla="*/ 311082 w 624376"/>
                    <a:gd name="csY58" fmla="*/ 19045 h 742817"/>
                    <a:gd name="csX59" fmla="*/ 333304 w 624376"/>
                    <a:gd name="csY59" fmla="*/ 21152 h 742817"/>
                    <a:gd name="csX60" fmla="*/ 338128 w 624376"/>
                    <a:gd name="csY60" fmla="*/ 24701 h 742817"/>
                    <a:gd name="csX61" fmla="*/ 346625 w 624376"/>
                    <a:gd name="csY61" fmla="*/ 37314 h 742817"/>
                    <a:gd name="csX62" fmla="*/ 359845 w 624376"/>
                    <a:gd name="csY62" fmla="*/ 39895 h 742817"/>
                    <a:gd name="csX63" fmla="*/ 360275 w 624376"/>
                    <a:gd name="csY63" fmla="*/ 39588 h 742817"/>
                    <a:gd name="csX64" fmla="*/ 367944 w 624376"/>
                    <a:gd name="csY64" fmla="*/ 33789 h 742817"/>
                    <a:gd name="csX65" fmla="*/ 369047 w 624376"/>
                    <a:gd name="csY65" fmla="*/ 33599 h 742817"/>
                    <a:gd name="csX66" fmla="*/ 441223 w 624376"/>
                    <a:gd name="csY66" fmla="*/ 126109 h 742817"/>
                    <a:gd name="csX67" fmla="*/ 441228 w 624376"/>
                    <a:gd name="csY67" fmla="*/ 126109 h 742817"/>
                    <a:gd name="csX68" fmla="*/ 451929 w 624376"/>
                    <a:gd name="csY68" fmla="*/ 168791 h 742817"/>
                    <a:gd name="csX69" fmla="*/ 455827 w 624376"/>
                    <a:gd name="csY69" fmla="*/ 180492 h 742817"/>
                    <a:gd name="csX70" fmla="*/ 399248 w 624376"/>
                    <a:gd name="csY70" fmla="*/ 119151 h 742817"/>
                    <a:gd name="csX71" fmla="*/ 391663 w 624376"/>
                    <a:gd name="csY71" fmla="*/ 114695 h 742817"/>
                    <a:gd name="csX72" fmla="*/ 383662 w 624376"/>
                    <a:gd name="csY72" fmla="*/ 118361 h 742817"/>
                    <a:gd name="csX73" fmla="*/ 160780 w 624376"/>
                    <a:gd name="csY73" fmla="*/ 233427 h 742817"/>
                    <a:gd name="csX74" fmla="*/ 189585 w 624376"/>
                    <a:gd name="csY74" fmla="*/ 244913 h 742817"/>
                    <a:gd name="csX75" fmla="*/ 390248 w 624376"/>
                    <a:gd name="csY75" fmla="*/ 139968 h 742817"/>
                    <a:gd name="csX76" fmla="*/ 436032 w 624376"/>
                    <a:gd name="csY76" fmla="*/ 190069 h 742817"/>
                    <a:gd name="csX77" fmla="*/ 436032 w 624376"/>
                    <a:gd name="csY77" fmla="*/ 228616 h 742817"/>
                    <a:gd name="csX78" fmla="*/ 312348 w 624376"/>
                    <a:gd name="csY78" fmla="*/ 352446 h 742817"/>
                    <a:gd name="csX79" fmla="*/ 189585 w 624376"/>
                    <a:gd name="csY79" fmla="*/ 244911 h 742817"/>
                    <a:gd name="csX80" fmla="*/ 312194 w 624376"/>
                    <a:gd name="csY80" fmla="*/ 428643 h 742817"/>
                    <a:gd name="csX81" fmla="*/ 213881 w 624376"/>
                    <a:gd name="csY81" fmla="*/ 409240 h 742817"/>
                    <a:gd name="csX82" fmla="*/ 221822 w 624376"/>
                    <a:gd name="csY82" fmla="*/ 405979 h 742817"/>
                    <a:gd name="csX83" fmla="*/ 245459 w 624376"/>
                    <a:gd name="csY83" fmla="*/ 370737 h 742817"/>
                    <a:gd name="csX84" fmla="*/ 245459 w 624376"/>
                    <a:gd name="csY84" fmla="*/ 354754 h 742817"/>
                    <a:gd name="csX85" fmla="*/ 378860 w 624376"/>
                    <a:gd name="csY85" fmla="*/ 354897 h 742817"/>
                    <a:gd name="csX86" fmla="*/ 378860 w 624376"/>
                    <a:gd name="csY86" fmla="*/ 370738 h 742817"/>
                    <a:gd name="csX87" fmla="*/ 402492 w 624376"/>
                    <a:gd name="csY87" fmla="*/ 405980 h 742817"/>
                    <a:gd name="csX88" fmla="*/ 410461 w 624376"/>
                    <a:gd name="csY88" fmla="*/ 409252 h 742817"/>
                    <a:gd name="csX89" fmla="*/ 312194 w 624376"/>
                    <a:gd name="csY89" fmla="*/ 428643 h 7428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rgbClr val="000000"/>
                </a:solidFill>
                <a:ln w="9525" cap="flat">
                  <a:noFill/>
                  <a:prstDash val="solid"/>
                  <a:miter/>
                </a:ln>
              </p:spPr>
              <p:txBody>
                <a:bodyPr/>
                <a:lstStyle/>
                <a:p>
                  <a:endParaRPr lang="en-US"/>
                </a:p>
              </p:txBody>
            </p:sp>
            <p:sp>
              <p:nvSpPr>
                <p:cNvPr id="13" name="Freeform 12">
                  <a:extLst>
                    <a:ext uri="{FF2B5EF4-FFF2-40B4-BE49-F238E27FC236}">
                      <a16:creationId xmlns:a16="http://schemas.microsoft.com/office/drawing/2014/main" id="{344C1D05-4533-E48C-69DD-060314F3512B}"/>
                    </a:ext>
                  </a:extLst>
                </p:cNvPr>
                <p:cNvSpPr/>
                <p:nvPr/>
              </p:nvSpPr>
              <p:spPr>
                <a:xfrm>
                  <a:off x="5675900" y="5675167"/>
                  <a:ext cx="552448" cy="304800"/>
                </a:xfrm>
                <a:custGeom>
                  <a:avLst/>
                  <a:gdLst>
                    <a:gd name="csX0" fmla="*/ 485773 w 552448"/>
                    <a:gd name="csY0" fmla="*/ 33719 h 304800"/>
                    <a:gd name="csX1" fmla="*/ 451865 w 552448"/>
                    <a:gd name="csY1" fmla="*/ 0 h 304800"/>
                    <a:gd name="csX2" fmla="*/ 451771 w 552448"/>
                    <a:gd name="csY2" fmla="*/ 0 h 304800"/>
                    <a:gd name="csX3" fmla="*/ 100394 w 552448"/>
                    <a:gd name="csY3" fmla="*/ 0 h 304800"/>
                    <a:gd name="csX4" fmla="*/ 66675 w 552448"/>
                    <a:gd name="csY4" fmla="*/ 33719 h 304800"/>
                    <a:gd name="csX5" fmla="*/ 66675 w 552448"/>
                    <a:gd name="csY5" fmla="*/ 249460 h 304800"/>
                    <a:gd name="csX6" fmla="*/ 0 w 552448"/>
                    <a:gd name="csY6" fmla="*/ 249460 h 304800"/>
                    <a:gd name="csX7" fmla="*/ 0 w 552448"/>
                    <a:gd name="csY7" fmla="*/ 271120 h 304800"/>
                    <a:gd name="csX8" fmla="*/ 33718 w 552448"/>
                    <a:gd name="csY8" fmla="*/ 304800 h 304800"/>
                    <a:gd name="csX9" fmla="*/ 518767 w 552448"/>
                    <a:gd name="csY9" fmla="*/ 304800 h 304800"/>
                    <a:gd name="csX10" fmla="*/ 552448 w 552448"/>
                    <a:gd name="csY10" fmla="*/ 271082 h 304800"/>
                    <a:gd name="csX11" fmla="*/ 552448 w 552448"/>
                    <a:gd name="csY11" fmla="*/ 249460 h 304800"/>
                    <a:gd name="csX12" fmla="*/ 485773 w 552448"/>
                    <a:gd name="csY12" fmla="*/ 249460 h 304800"/>
                    <a:gd name="csX13" fmla="*/ 533398 w 552448"/>
                    <a:gd name="csY13" fmla="*/ 268510 h 304800"/>
                    <a:gd name="csX14" fmla="*/ 533398 w 552448"/>
                    <a:gd name="csY14" fmla="*/ 271045 h 304800"/>
                    <a:gd name="csX15" fmla="*/ 518730 w 552448"/>
                    <a:gd name="csY15" fmla="*/ 285750 h 304800"/>
                    <a:gd name="csX16" fmla="*/ 33755 w 552448"/>
                    <a:gd name="csY16" fmla="*/ 285750 h 304800"/>
                    <a:gd name="csX17" fmla="*/ 19048 w 552448"/>
                    <a:gd name="csY17" fmla="*/ 271082 h 304800"/>
                    <a:gd name="csX18" fmla="*/ 19048 w 552448"/>
                    <a:gd name="csY18" fmla="*/ 268510 h 304800"/>
                    <a:gd name="csX19" fmla="*/ 85723 w 552448"/>
                    <a:gd name="csY19" fmla="*/ 268510 h 304800"/>
                    <a:gd name="csX20" fmla="*/ 85723 w 552448"/>
                    <a:gd name="csY20" fmla="*/ 33719 h 304800"/>
                    <a:gd name="csX21" fmla="*/ 100392 w 552448"/>
                    <a:gd name="csY21" fmla="*/ 19050 h 304800"/>
                    <a:gd name="csX22" fmla="*/ 452055 w 552448"/>
                    <a:gd name="csY22" fmla="*/ 19050 h 304800"/>
                    <a:gd name="csX23" fmla="*/ 466723 w 552448"/>
                    <a:gd name="csY23" fmla="*/ 33719 h 304800"/>
                    <a:gd name="csX24" fmla="*/ 466723 w 552448"/>
                    <a:gd name="csY24" fmla="*/ 268510 h 304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rgbClr val="000000"/>
                </a:solidFill>
                <a:ln w="9525" cap="flat">
                  <a:noFill/>
                  <a:prstDash val="solid"/>
                  <a:miter/>
                </a:ln>
              </p:spPr>
              <p:txBody>
                <a:bodyPr/>
                <a:lstStyle/>
                <a:p>
                  <a:endParaRPr lang="en-US"/>
                </a:p>
              </p:txBody>
            </p:sp>
            <p:sp>
              <p:nvSpPr>
                <p:cNvPr id="14" name="Freeform 13">
                  <a:extLst>
                    <a:ext uri="{FF2B5EF4-FFF2-40B4-BE49-F238E27FC236}">
                      <a16:creationId xmlns:a16="http://schemas.microsoft.com/office/drawing/2014/main" id="{86BC83A4-DC09-A792-CB21-9DC95420F586}"/>
                    </a:ext>
                  </a:extLst>
                </p:cNvPr>
                <p:cNvSpPr/>
                <p:nvPr/>
              </p:nvSpPr>
              <p:spPr>
                <a:xfrm>
                  <a:off x="5835939" y="5770703"/>
                  <a:ext cx="66865" cy="106870"/>
                </a:xfrm>
                <a:custGeom>
                  <a:avLst/>
                  <a:gdLst>
                    <a:gd name="csX0" fmla="*/ 53435 w 66865"/>
                    <a:gd name="csY0" fmla="*/ 0 h 106870"/>
                    <a:gd name="csX1" fmla="*/ 0 w 66865"/>
                    <a:gd name="csY1" fmla="*/ 53435 h 106870"/>
                    <a:gd name="csX2" fmla="*/ 53435 w 66865"/>
                    <a:gd name="csY2" fmla="*/ 106871 h 106870"/>
                    <a:gd name="csX3" fmla="*/ 66866 w 66865"/>
                    <a:gd name="csY3" fmla="*/ 93440 h 106870"/>
                    <a:gd name="csX4" fmla="*/ 26956 w 66865"/>
                    <a:gd name="csY4" fmla="*/ 53435 h 106870"/>
                    <a:gd name="csX5" fmla="*/ 66866 w 66865"/>
                    <a:gd name="csY5" fmla="*/ 13430 h 106870"/>
                    <a:gd name="csX6" fmla="*/ 53435 w 66865"/>
                    <a:gd name="csY6" fmla="*/ 0 h 10687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6865" h="106870">
                      <a:moveTo>
                        <a:pt x="53435" y="0"/>
                      </a:moveTo>
                      <a:lnTo>
                        <a:pt x="0" y="53435"/>
                      </a:lnTo>
                      <a:lnTo>
                        <a:pt x="53435" y="106871"/>
                      </a:lnTo>
                      <a:lnTo>
                        <a:pt x="66866" y="93440"/>
                      </a:lnTo>
                      <a:lnTo>
                        <a:pt x="26956" y="53435"/>
                      </a:lnTo>
                      <a:lnTo>
                        <a:pt x="66866" y="13430"/>
                      </a:lnTo>
                      <a:lnTo>
                        <a:pt x="53435" y="0"/>
                      </a:lnTo>
                      <a:close/>
                    </a:path>
                  </a:pathLst>
                </a:custGeom>
                <a:solidFill>
                  <a:srgbClr val="000000"/>
                </a:solidFill>
                <a:ln w="9525" cap="flat">
                  <a:noFill/>
                  <a:prstDash val="solid"/>
                  <a:miter/>
                </a:ln>
              </p:spPr>
              <p:txBody>
                <a:bodyPr/>
                <a:lstStyle/>
                <a:p>
                  <a:endParaRPr lang="en-US"/>
                </a:p>
              </p:txBody>
            </p:sp>
            <p:sp>
              <p:nvSpPr>
                <p:cNvPr id="15" name="Freeform 14">
                  <a:extLst>
                    <a:ext uri="{FF2B5EF4-FFF2-40B4-BE49-F238E27FC236}">
                      <a16:creationId xmlns:a16="http://schemas.microsoft.com/office/drawing/2014/main" id="{58F7F965-19FA-CCF2-1577-CA24AE7ACDCE}"/>
                    </a:ext>
                  </a:extLst>
                </p:cNvPr>
                <p:cNvSpPr/>
                <p:nvPr/>
              </p:nvSpPr>
              <p:spPr>
                <a:xfrm>
                  <a:off x="6001102" y="5770703"/>
                  <a:ext cx="66865" cy="106870"/>
                </a:xfrm>
                <a:custGeom>
                  <a:avLst/>
                  <a:gdLst>
                    <a:gd name="csX0" fmla="*/ 0 w 66865"/>
                    <a:gd name="csY0" fmla="*/ 13430 h 106870"/>
                    <a:gd name="csX1" fmla="*/ 39910 w 66865"/>
                    <a:gd name="csY1" fmla="*/ 53435 h 106870"/>
                    <a:gd name="csX2" fmla="*/ 0 w 66865"/>
                    <a:gd name="csY2" fmla="*/ 93440 h 106870"/>
                    <a:gd name="csX3" fmla="*/ 13430 w 66865"/>
                    <a:gd name="csY3" fmla="*/ 106871 h 106870"/>
                    <a:gd name="csX4" fmla="*/ 66866 w 66865"/>
                    <a:gd name="csY4" fmla="*/ 53435 h 106870"/>
                    <a:gd name="csX5" fmla="*/ 13430 w 66865"/>
                    <a:gd name="csY5" fmla="*/ 0 h 106870"/>
                    <a:gd name="csX6" fmla="*/ 0 w 66865"/>
                    <a:gd name="csY6" fmla="*/ 13430 h 10687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6865" h="106870">
                      <a:moveTo>
                        <a:pt x="0" y="13430"/>
                      </a:moveTo>
                      <a:lnTo>
                        <a:pt x="39910" y="53435"/>
                      </a:lnTo>
                      <a:lnTo>
                        <a:pt x="0" y="93440"/>
                      </a:lnTo>
                      <a:lnTo>
                        <a:pt x="13430" y="106871"/>
                      </a:lnTo>
                      <a:lnTo>
                        <a:pt x="66866" y="53435"/>
                      </a:lnTo>
                      <a:lnTo>
                        <a:pt x="13430" y="0"/>
                      </a:lnTo>
                      <a:lnTo>
                        <a:pt x="0" y="13430"/>
                      </a:lnTo>
                      <a:close/>
                    </a:path>
                  </a:pathLst>
                </a:custGeom>
                <a:solidFill>
                  <a:srgbClr val="000000"/>
                </a:solidFill>
                <a:ln w="9525" cap="flat">
                  <a:noFill/>
                  <a:prstDash val="solid"/>
                  <a:miter/>
                </a:ln>
              </p:spPr>
              <p:txBody>
                <a:bodyPr/>
                <a:lstStyle/>
                <a:p>
                  <a:endParaRPr lang="en-US"/>
                </a:p>
              </p:txBody>
            </p:sp>
            <p:sp>
              <p:nvSpPr>
                <p:cNvPr id="16" name="Freeform 15">
                  <a:extLst>
                    <a:ext uri="{FF2B5EF4-FFF2-40B4-BE49-F238E27FC236}">
                      <a16:creationId xmlns:a16="http://schemas.microsoft.com/office/drawing/2014/main" id="{C12C1597-9534-3291-5F79-0E8C2A06EFF3}"/>
                    </a:ext>
                  </a:extLst>
                </p:cNvPr>
                <p:cNvSpPr/>
                <p:nvPr/>
              </p:nvSpPr>
              <p:spPr>
                <a:xfrm>
                  <a:off x="5920711" y="5769084"/>
                  <a:ext cx="62198" cy="115157"/>
                </a:xfrm>
                <a:custGeom>
                  <a:avLst/>
                  <a:gdLst>
                    <a:gd name="csX0" fmla="*/ 0 w 62198"/>
                    <a:gd name="csY0" fmla="*/ 107823 h 115157"/>
                    <a:gd name="csX1" fmla="*/ 17621 w 62198"/>
                    <a:gd name="csY1" fmla="*/ 115157 h 115157"/>
                    <a:gd name="csX2" fmla="*/ 62198 w 62198"/>
                    <a:gd name="csY2" fmla="*/ 7334 h 115157"/>
                    <a:gd name="csX3" fmla="*/ 44672 w 62198"/>
                    <a:gd name="csY3" fmla="*/ 0 h 115157"/>
                    <a:gd name="csX4" fmla="*/ 0 w 62198"/>
                    <a:gd name="csY4" fmla="*/ 107823 h 115157"/>
                  </a:gdLst>
                  <a:ahLst/>
                  <a:cxnLst>
                    <a:cxn ang="0">
                      <a:pos x="csX0" y="csY0"/>
                    </a:cxn>
                    <a:cxn ang="0">
                      <a:pos x="csX1" y="csY1"/>
                    </a:cxn>
                    <a:cxn ang="0">
                      <a:pos x="csX2" y="csY2"/>
                    </a:cxn>
                    <a:cxn ang="0">
                      <a:pos x="csX3" y="csY3"/>
                    </a:cxn>
                    <a:cxn ang="0">
                      <a:pos x="csX4" y="csY4"/>
                    </a:cxn>
                  </a:cxnLst>
                  <a:rect l="l" t="t" r="r" b="b"/>
                  <a:pathLst>
                    <a:path w="62198" h="115157">
                      <a:moveTo>
                        <a:pt x="0" y="107823"/>
                      </a:moveTo>
                      <a:lnTo>
                        <a:pt x="17621" y="115157"/>
                      </a:lnTo>
                      <a:lnTo>
                        <a:pt x="62198" y="7334"/>
                      </a:lnTo>
                      <a:lnTo>
                        <a:pt x="44672" y="0"/>
                      </a:lnTo>
                      <a:lnTo>
                        <a:pt x="0" y="107823"/>
                      </a:lnTo>
                      <a:close/>
                    </a:path>
                  </a:pathLst>
                </a:custGeom>
                <a:solidFill>
                  <a:srgbClr val="000000"/>
                </a:solidFill>
                <a:ln w="9525" cap="flat">
                  <a:noFill/>
                  <a:prstDash val="solid"/>
                  <a:miter/>
                </a:ln>
              </p:spPr>
              <p:txBody>
                <a:bodyPr/>
                <a:lstStyle/>
                <a:p>
                  <a:endParaRPr lang="en-US"/>
                </a:p>
              </p:txBody>
            </p:sp>
          </p:grpSp>
          <p:cxnSp>
            <p:nvCxnSpPr>
              <p:cNvPr id="10" name="Straight Connector 9">
                <a:extLst>
                  <a:ext uri="{FF2B5EF4-FFF2-40B4-BE49-F238E27FC236}">
                    <a16:creationId xmlns:a16="http://schemas.microsoft.com/office/drawing/2014/main" id="{58F73308-CD30-8D38-30CC-3692C64CBE89}"/>
                  </a:ext>
                </a:extLst>
              </p:cNvPr>
              <p:cNvCxnSpPr>
                <a:cxnSpLocks/>
                <a:stCxn id="12" idx="10"/>
                <a:endCxn id="20" idx="22"/>
              </p:cNvCxnSpPr>
              <p:nvPr/>
            </p:nvCxnSpPr>
            <p:spPr>
              <a:xfrm flipV="1">
                <a:off x="6181405" y="3770947"/>
                <a:ext cx="2533249" cy="2421741"/>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2365C7F-345E-2861-61C3-4B211CEABAFE}"/>
                  </a:ext>
                </a:extLst>
              </p:cNvPr>
              <p:cNvCxnSpPr>
                <a:cxnSpLocks/>
                <a:stCxn id="12" idx="49"/>
                <a:endCxn id="18" idx="10"/>
              </p:cNvCxnSpPr>
              <p:nvPr/>
            </p:nvCxnSpPr>
            <p:spPr>
              <a:xfrm flipH="1" flipV="1">
                <a:off x="3077495" y="3867149"/>
                <a:ext cx="2589640" cy="2340286"/>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262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6EAB51-4CAA-ECB9-F110-A40090B88E9A}"/>
              </a:ext>
            </a:extLst>
          </p:cNvPr>
          <p:cNvSpPr>
            <a:spLocks noGrp="1"/>
          </p:cNvSpPr>
          <p:nvPr>
            <p:ph type="title"/>
          </p:nvPr>
        </p:nvSpPr>
        <p:spPr>
          <a:xfrm>
            <a:off x="761801" y="296712"/>
            <a:ext cx="9906199" cy="1157242"/>
          </a:xfrm>
        </p:spPr>
        <p:txBody>
          <a:bodyPr>
            <a:normAutofit/>
          </a:bodyPr>
          <a:lstStyle/>
          <a:p>
            <a:pPr algn="ctr"/>
            <a:r>
              <a:rPr lang="en-US" dirty="0"/>
              <a:t>Diagram</a:t>
            </a:r>
          </a:p>
        </p:txBody>
      </p:sp>
      <p:cxnSp>
        <p:nvCxnSpPr>
          <p:cNvPr id="59" name="Straight Connector 58">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F6DA4D-7618-0E64-F0E1-A134108F4400}"/>
              </a:ext>
            </a:extLst>
          </p:cNvPr>
          <p:cNvGrpSpPr/>
          <p:nvPr/>
        </p:nvGrpSpPr>
        <p:grpSpPr>
          <a:xfrm>
            <a:off x="2359321" y="1929788"/>
            <a:ext cx="6711358" cy="4082075"/>
            <a:chOff x="2524621" y="2313161"/>
            <a:chExt cx="7427681" cy="4517766"/>
          </a:xfrm>
        </p:grpSpPr>
        <p:grpSp>
          <p:nvGrpSpPr>
            <p:cNvPr id="45" name="Group 44">
              <a:extLst>
                <a:ext uri="{FF2B5EF4-FFF2-40B4-BE49-F238E27FC236}">
                  <a16:creationId xmlns:a16="http://schemas.microsoft.com/office/drawing/2014/main" id="{305A0E29-5B5F-E2D1-9CBD-55A9B2C843CA}"/>
                </a:ext>
              </a:extLst>
            </p:cNvPr>
            <p:cNvGrpSpPr/>
            <p:nvPr/>
          </p:nvGrpSpPr>
          <p:grpSpPr>
            <a:xfrm>
              <a:off x="2971468" y="3355044"/>
              <a:ext cx="6538275" cy="3475883"/>
              <a:chOff x="2501683" y="3057525"/>
              <a:chExt cx="6538275" cy="3475883"/>
            </a:xfrm>
          </p:grpSpPr>
          <p:cxnSp>
            <p:nvCxnSpPr>
              <p:cNvPr id="27" name="Straight Connector 26">
                <a:extLst>
                  <a:ext uri="{FF2B5EF4-FFF2-40B4-BE49-F238E27FC236}">
                    <a16:creationId xmlns:a16="http://schemas.microsoft.com/office/drawing/2014/main" id="{F2622143-C1E0-78D7-393F-E336A693B9F3}"/>
                  </a:ext>
                </a:extLst>
              </p:cNvPr>
              <p:cNvCxnSpPr>
                <a:cxnSpLocks/>
                <a:stCxn id="15" idx="1"/>
                <a:endCxn id="24" idx="1"/>
              </p:cNvCxnSpPr>
              <p:nvPr/>
            </p:nvCxnSpPr>
            <p:spPr>
              <a:xfrm flipV="1">
                <a:off x="3067970" y="3519488"/>
                <a:ext cx="5399986" cy="28575"/>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83CF709A-A86B-FADD-A4AF-8C5B363B4786}"/>
                  </a:ext>
                </a:extLst>
              </p:cNvPr>
              <p:cNvGrpSpPr/>
              <p:nvPr/>
            </p:nvGrpSpPr>
            <p:grpSpPr>
              <a:xfrm>
                <a:off x="2501683" y="3057525"/>
                <a:ext cx="6538275" cy="3475883"/>
                <a:chOff x="2501683" y="3057525"/>
                <a:chExt cx="6538275" cy="3475883"/>
              </a:xfrm>
            </p:grpSpPr>
            <p:grpSp>
              <p:nvGrpSpPr>
                <p:cNvPr id="23" name="Graphic 8" descr="Programmer female with solid fill">
                  <a:extLst>
                    <a:ext uri="{FF2B5EF4-FFF2-40B4-BE49-F238E27FC236}">
                      <a16:creationId xmlns:a16="http://schemas.microsoft.com/office/drawing/2014/main" id="{216E16FA-58C6-EDE9-633F-D90DA70588DA}"/>
                    </a:ext>
                  </a:extLst>
                </p:cNvPr>
                <p:cNvGrpSpPr/>
                <p:nvPr/>
              </p:nvGrpSpPr>
              <p:grpSpPr>
                <a:xfrm>
                  <a:off x="8416019" y="3057525"/>
                  <a:ext cx="623939" cy="809624"/>
                  <a:chOff x="8416019" y="3057525"/>
                  <a:chExt cx="623939" cy="809624"/>
                </a:xfrm>
                <a:solidFill>
                  <a:srgbClr val="000000"/>
                </a:solidFill>
              </p:grpSpPr>
              <p:sp>
                <p:nvSpPr>
                  <p:cNvPr id="24" name="Freeform 23">
                    <a:extLst>
                      <a:ext uri="{FF2B5EF4-FFF2-40B4-BE49-F238E27FC236}">
                        <a16:creationId xmlns:a16="http://schemas.microsoft.com/office/drawing/2014/main" id="{260BEB96-0CD7-F0BA-B95D-B0F48FEBF562}"/>
                      </a:ext>
                    </a:extLst>
                  </p:cNvPr>
                  <p:cNvSpPr/>
                  <p:nvPr/>
                </p:nvSpPr>
                <p:spPr>
                  <a:xfrm>
                    <a:off x="8416019" y="3057525"/>
                    <a:ext cx="623939" cy="754379"/>
                  </a:xfrm>
                  <a:custGeom>
                    <a:avLst/>
                    <a:gdLst>
                      <a:gd name="csX0" fmla="*/ 151950 w 623939"/>
                      <a:gd name="csY0" fmla="*/ 404813 h 754379"/>
                      <a:gd name="csX1" fmla="*/ 51937 w 623939"/>
                      <a:gd name="csY1" fmla="*/ 461963 h 754379"/>
                      <a:gd name="csX2" fmla="*/ 16695 w 623939"/>
                      <a:gd name="csY2" fmla="*/ 532448 h 754379"/>
                      <a:gd name="csX3" fmla="*/ 502 w 623939"/>
                      <a:gd name="csY3" fmla="*/ 673418 h 754379"/>
                      <a:gd name="csX4" fmla="*/ 24315 w 623939"/>
                      <a:gd name="csY4" fmla="*/ 726758 h 754379"/>
                      <a:gd name="csX5" fmla="*/ 78607 w 623939"/>
                      <a:gd name="csY5" fmla="*/ 754380 h 754379"/>
                      <a:gd name="csX6" fmla="*/ 87180 w 623939"/>
                      <a:gd name="csY6" fmla="*/ 754380 h 754379"/>
                      <a:gd name="csX7" fmla="*/ 87180 w 623939"/>
                      <a:gd name="csY7" fmla="*/ 717233 h 754379"/>
                      <a:gd name="csX8" fmla="*/ 45270 w 623939"/>
                      <a:gd name="csY8" fmla="*/ 695325 h 754379"/>
                      <a:gd name="csX9" fmla="*/ 37650 w 623939"/>
                      <a:gd name="csY9" fmla="*/ 678180 h 754379"/>
                      <a:gd name="csX10" fmla="*/ 54795 w 623939"/>
                      <a:gd name="csY10" fmla="*/ 535305 h 754379"/>
                      <a:gd name="csX11" fmla="*/ 54795 w 623939"/>
                      <a:gd name="csY11" fmla="*/ 533400 h 754379"/>
                      <a:gd name="csX12" fmla="*/ 76702 w 623939"/>
                      <a:gd name="csY12" fmla="*/ 490538 h 754379"/>
                      <a:gd name="csX13" fmla="*/ 191002 w 623939"/>
                      <a:gd name="csY13" fmla="*/ 429578 h 754379"/>
                      <a:gd name="csX14" fmla="*/ 311970 w 623939"/>
                      <a:gd name="csY14" fmla="*/ 457200 h 754379"/>
                      <a:gd name="csX15" fmla="*/ 432937 w 623939"/>
                      <a:gd name="csY15" fmla="*/ 429578 h 754379"/>
                      <a:gd name="csX16" fmla="*/ 547237 w 623939"/>
                      <a:gd name="csY16" fmla="*/ 490538 h 754379"/>
                      <a:gd name="csX17" fmla="*/ 569145 w 623939"/>
                      <a:gd name="csY17" fmla="*/ 533400 h 754379"/>
                      <a:gd name="csX18" fmla="*/ 586290 w 623939"/>
                      <a:gd name="csY18" fmla="*/ 677228 h 754379"/>
                      <a:gd name="csX19" fmla="*/ 578670 w 623939"/>
                      <a:gd name="csY19" fmla="*/ 694373 h 754379"/>
                      <a:gd name="csX20" fmla="*/ 578670 w 623939"/>
                      <a:gd name="csY20" fmla="*/ 694373 h 754379"/>
                      <a:gd name="csX21" fmla="*/ 536760 w 623939"/>
                      <a:gd name="csY21" fmla="*/ 716280 h 754379"/>
                      <a:gd name="csX22" fmla="*/ 536760 w 623939"/>
                      <a:gd name="csY22" fmla="*/ 753428 h 754379"/>
                      <a:gd name="csX23" fmla="*/ 545332 w 623939"/>
                      <a:gd name="csY23" fmla="*/ 753428 h 754379"/>
                      <a:gd name="csX24" fmla="*/ 599625 w 623939"/>
                      <a:gd name="csY24" fmla="*/ 725805 h 754379"/>
                      <a:gd name="csX25" fmla="*/ 599625 w 623939"/>
                      <a:gd name="csY25" fmla="*/ 725805 h 754379"/>
                      <a:gd name="csX26" fmla="*/ 623437 w 623939"/>
                      <a:gd name="csY26" fmla="*/ 672465 h 754379"/>
                      <a:gd name="csX27" fmla="*/ 607245 w 623939"/>
                      <a:gd name="csY27" fmla="*/ 532448 h 754379"/>
                      <a:gd name="csX28" fmla="*/ 572002 w 623939"/>
                      <a:gd name="csY28" fmla="*/ 461963 h 754379"/>
                      <a:gd name="csX29" fmla="*/ 471990 w 623939"/>
                      <a:gd name="csY29" fmla="*/ 404813 h 754379"/>
                      <a:gd name="csX30" fmla="*/ 473895 w 623939"/>
                      <a:gd name="csY30" fmla="*/ 168593 h 754379"/>
                      <a:gd name="csX31" fmla="*/ 468180 w 623939"/>
                      <a:gd name="csY31" fmla="*/ 122873 h 754379"/>
                      <a:gd name="csX32" fmla="*/ 382455 w 623939"/>
                      <a:gd name="csY32" fmla="*/ 17145 h 754379"/>
                      <a:gd name="csX33" fmla="*/ 370072 w 623939"/>
                      <a:gd name="csY33" fmla="*/ 18097 h 754379"/>
                      <a:gd name="csX34" fmla="*/ 361500 w 623939"/>
                      <a:gd name="csY34" fmla="*/ 24765 h 754379"/>
                      <a:gd name="csX35" fmla="*/ 351975 w 623939"/>
                      <a:gd name="csY35" fmla="*/ 11430 h 754379"/>
                      <a:gd name="csX36" fmla="*/ 339592 w 623939"/>
                      <a:gd name="csY36" fmla="*/ 2858 h 754379"/>
                      <a:gd name="csX37" fmla="*/ 311970 w 623939"/>
                      <a:gd name="csY37" fmla="*/ 0 h 754379"/>
                      <a:gd name="csX38" fmla="*/ 207195 w 623939"/>
                      <a:gd name="csY38" fmla="*/ 39053 h 754379"/>
                      <a:gd name="csX39" fmla="*/ 151950 w 623939"/>
                      <a:gd name="csY39" fmla="*/ 165735 h 754379"/>
                      <a:gd name="csX40" fmla="*/ 151950 w 623939"/>
                      <a:gd name="csY40" fmla="*/ 404813 h 754379"/>
                      <a:gd name="csX41" fmla="*/ 199575 w 623939"/>
                      <a:gd name="csY41" fmla="*/ 249555 h 754379"/>
                      <a:gd name="csX42" fmla="*/ 206242 w 623939"/>
                      <a:gd name="csY42" fmla="*/ 171450 h 754379"/>
                      <a:gd name="csX43" fmla="*/ 416745 w 623939"/>
                      <a:gd name="csY43" fmla="*/ 171450 h 754379"/>
                      <a:gd name="csX44" fmla="*/ 423412 w 623939"/>
                      <a:gd name="csY44" fmla="*/ 249555 h 754379"/>
                      <a:gd name="csX45" fmla="*/ 290062 w 623939"/>
                      <a:gd name="csY45" fmla="*/ 340995 h 754379"/>
                      <a:gd name="csX46" fmla="*/ 199575 w 623939"/>
                      <a:gd name="csY46" fmla="*/ 249555 h 754379"/>
                      <a:gd name="csX47" fmla="*/ 237675 w 623939"/>
                      <a:gd name="csY47" fmla="*/ 408623 h 754379"/>
                      <a:gd name="csX48" fmla="*/ 254820 w 623939"/>
                      <a:gd name="csY48" fmla="*/ 371475 h 754379"/>
                      <a:gd name="csX49" fmla="*/ 254820 w 623939"/>
                      <a:gd name="csY49" fmla="*/ 369570 h 754379"/>
                      <a:gd name="csX50" fmla="*/ 369120 w 623939"/>
                      <a:gd name="csY50" fmla="*/ 369570 h 754379"/>
                      <a:gd name="csX51" fmla="*/ 369120 w 623939"/>
                      <a:gd name="csY51" fmla="*/ 371475 h 754379"/>
                      <a:gd name="csX52" fmla="*/ 386265 w 623939"/>
                      <a:gd name="csY52" fmla="*/ 408623 h 754379"/>
                      <a:gd name="csX53" fmla="*/ 311970 w 623939"/>
                      <a:gd name="csY53" fmla="*/ 419100 h 754379"/>
                      <a:gd name="csX54" fmla="*/ 237675 w 623939"/>
                      <a:gd name="csY54" fmla="*/ 408623 h 754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Lst>
                    <a:rect l="l" t="t" r="r" b="b"/>
                    <a:pathLst>
                      <a:path w="623939" h="754379">
                        <a:moveTo>
                          <a:pt x="151950" y="404813"/>
                        </a:moveTo>
                        <a:cubicBezTo>
                          <a:pt x="115755" y="419100"/>
                          <a:pt x="82417" y="438150"/>
                          <a:pt x="51937" y="461963"/>
                        </a:cubicBezTo>
                        <a:cubicBezTo>
                          <a:pt x="30982" y="479108"/>
                          <a:pt x="17647" y="504825"/>
                          <a:pt x="16695" y="532448"/>
                        </a:cubicBezTo>
                        <a:lnTo>
                          <a:pt x="502" y="673418"/>
                        </a:lnTo>
                        <a:cubicBezTo>
                          <a:pt x="-2355" y="694373"/>
                          <a:pt x="7170" y="715328"/>
                          <a:pt x="24315" y="726758"/>
                        </a:cubicBezTo>
                        <a:cubicBezTo>
                          <a:pt x="41460" y="738188"/>
                          <a:pt x="59557" y="746760"/>
                          <a:pt x="78607" y="754380"/>
                        </a:cubicBezTo>
                        <a:lnTo>
                          <a:pt x="87180" y="754380"/>
                        </a:lnTo>
                        <a:lnTo>
                          <a:pt x="87180" y="717233"/>
                        </a:lnTo>
                        <a:cubicBezTo>
                          <a:pt x="72892" y="711518"/>
                          <a:pt x="58605" y="703898"/>
                          <a:pt x="45270" y="695325"/>
                        </a:cubicBezTo>
                        <a:cubicBezTo>
                          <a:pt x="39555" y="691515"/>
                          <a:pt x="36697" y="684848"/>
                          <a:pt x="37650" y="678180"/>
                        </a:cubicBezTo>
                        <a:lnTo>
                          <a:pt x="54795" y="535305"/>
                        </a:lnTo>
                        <a:lnTo>
                          <a:pt x="54795" y="533400"/>
                        </a:lnTo>
                        <a:cubicBezTo>
                          <a:pt x="55747" y="516255"/>
                          <a:pt x="63367" y="501015"/>
                          <a:pt x="76702" y="490538"/>
                        </a:cubicBezTo>
                        <a:cubicBezTo>
                          <a:pt x="102420" y="468630"/>
                          <a:pt x="139567" y="448628"/>
                          <a:pt x="191002" y="429578"/>
                        </a:cubicBezTo>
                        <a:cubicBezTo>
                          <a:pt x="219577" y="446723"/>
                          <a:pt x="263392" y="457200"/>
                          <a:pt x="311970" y="457200"/>
                        </a:cubicBezTo>
                        <a:cubicBezTo>
                          <a:pt x="360547" y="457200"/>
                          <a:pt x="404362" y="446723"/>
                          <a:pt x="432937" y="429578"/>
                        </a:cubicBezTo>
                        <a:cubicBezTo>
                          <a:pt x="485325" y="448628"/>
                          <a:pt x="521520" y="468630"/>
                          <a:pt x="547237" y="490538"/>
                        </a:cubicBezTo>
                        <a:cubicBezTo>
                          <a:pt x="560572" y="501015"/>
                          <a:pt x="568192" y="517208"/>
                          <a:pt x="569145" y="533400"/>
                        </a:cubicBezTo>
                        <a:lnTo>
                          <a:pt x="586290" y="677228"/>
                        </a:lnTo>
                        <a:cubicBezTo>
                          <a:pt x="587242" y="683895"/>
                          <a:pt x="584385" y="690563"/>
                          <a:pt x="578670" y="694373"/>
                        </a:cubicBezTo>
                        <a:lnTo>
                          <a:pt x="578670" y="694373"/>
                        </a:lnTo>
                        <a:cubicBezTo>
                          <a:pt x="565335" y="702945"/>
                          <a:pt x="552000" y="710565"/>
                          <a:pt x="536760" y="716280"/>
                        </a:cubicBezTo>
                        <a:lnTo>
                          <a:pt x="536760" y="753428"/>
                        </a:lnTo>
                        <a:lnTo>
                          <a:pt x="545332" y="753428"/>
                        </a:lnTo>
                        <a:cubicBezTo>
                          <a:pt x="564382" y="746760"/>
                          <a:pt x="582480" y="737235"/>
                          <a:pt x="599625" y="725805"/>
                        </a:cubicBezTo>
                        <a:lnTo>
                          <a:pt x="599625" y="725805"/>
                        </a:lnTo>
                        <a:cubicBezTo>
                          <a:pt x="616770" y="713423"/>
                          <a:pt x="626295" y="693420"/>
                          <a:pt x="623437" y="672465"/>
                        </a:cubicBezTo>
                        <a:lnTo>
                          <a:pt x="607245" y="532448"/>
                        </a:lnTo>
                        <a:cubicBezTo>
                          <a:pt x="606292" y="504825"/>
                          <a:pt x="592957" y="479108"/>
                          <a:pt x="572002" y="461963"/>
                        </a:cubicBezTo>
                        <a:cubicBezTo>
                          <a:pt x="541522" y="438150"/>
                          <a:pt x="508185" y="418148"/>
                          <a:pt x="471990" y="404813"/>
                        </a:cubicBezTo>
                        <a:cubicBezTo>
                          <a:pt x="471990" y="356235"/>
                          <a:pt x="473895" y="222885"/>
                          <a:pt x="473895" y="168593"/>
                        </a:cubicBezTo>
                        <a:cubicBezTo>
                          <a:pt x="473895" y="153353"/>
                          <a:pt x="471990" y="138113"/>
                          <a:pt x="468180" y="122873"/>
                        </a:cubicBezTo>
                        <a:cubicBezTo>
                          <a:pt x="455797" y="77153"/>
                          <a:pt x="424365" y="39053"/>
                          <a:pt x="382455" y="17145"/>
                        </a:cubicBezTo>
                        <a:cubicBezTo>
                          <a:pt x="378645" y="15240"/>
                          <a:pt x="372930" y="15240"/>
                          <a:pt x="370072" y="18097"/>
                        </a:cubicBezTo>
                        <a:lnTo>
                          <a:pt x="361500" y="24765"/>
                        </a:lnTo>
                        <a:lnTo>
                          <a:pt x="351975" y="11430"/>
                        </a:lnTo>
                        <a:cubicBezTo>
                          <a:pt x="349117" y="6667"/>
                          <a:pt x="344355" y="3810"/>
                          <a:pt x="339592" y="2858"/>
                        </a:cubicBezTo>
                        <a:cubicBezTo>
                          <a:pt x="330067" y="953"/>
                          <a:pt x="321495" y="0"/>
                          <a:pt x="311970" y="0"/>
                        </a:cubicBezTo>
                        <a:cubicBezTo>
                          <a:pt x="273870" y="0"/>
                          <a:pt x="235770" y="14288"/>
                          <a:pt x="207195" y="39053"/>
                        </a:cubicBezTo>
                        <a:cubicBezTo>
                          <a:pt x="171000" y="71438"/>
                          <a:pt x="150997" y="117157"/>
                          <a:pt x="151950" y="165735"/>
                        </a:cubicBezTo>
                        <a:lnTo>
                          <a:pt x="151950" y="404813"/>
                        </a:lnTo>
                        <a:close/>
                        <a:moveTo>
                          <a:pt x="199575" y="249555"/>
                        </a:moveTo>
                        <a:lnTo>
                          <a:pt x="206242" y="171450"/>
                        </a:lnTo>
                        <a:lnTo>
                          <a:pt x="416745" y="171450"/>
                        </a:lnTo>
                        <a:lnTo>
                          <a:pt x="423412" y="249555"/>
                        </a:lnTo>
                        <a:cubicBezTo>
                          <a:pt x="411982" y="311468"/>
                          <a:pt x="352927" y="352425"/>
                          <a:pt x="290062" y="340995"/>
                        </a:cubicBezTo>
                        <a:cubicBezTo>
                          <a:pt x="244342" y="332423"/>
                          <a:pt x="208147" y="296228"/>
                          <a:pt x="199575" y="249555"/>
                        </a:cubicBezTo>
                        <a:close/>
                        <a:moveTo>
                          <a:pt x="237675" y="408623"/>
                        </a:moveTo>
                        <a:cubicBezTo>
                          <a:pt x="248152" y="400050"/>
                          <a:pt x="254820" y="385763"/>
                          <a:pt x="254820" y="371475"/>
                        </a:cubicBezTo>
                        <a:lnTo>
                          <a:pt x="254820" y="369570"/>
                        </a:lnTo>
                        <a:cubicBezTo>
                          <a:pt x="291015" y="384810"/>
                          <a:pt x="332925" y="384810"/>
                          <a:pt x="369120" y="369570"/>
                        </a:cubicBezTo>
                        <a:lnTo>
                          <a:pt x="369120" y="371475"/>
                        </a:lnTo>
                        <a:cubicBezTo>
                          <a:pt x="369120" y="385763"/>
                          <a:pt x="375787" y="399098"/>
                          <a:pt x="386265" y="408623"/>
                        </a:cubicBezTo>
                        <a:cubicBezTo>
                          <a:pt x="362452" y="416243"/>
                          <a:pt x="336735" y="419100"/>
                          <a:pt x="311970" y="419100"/>
                        </a:cubicBezTo>
                        <a:cubicBezTo>
                          <a:pt x="287205" y="419100"/>
                          <a:pt x="261487" y="416243"/>
                          <a:pt x="237675" y="408623"/>
                        </a:cubicBezTo>
                        <a:close/>
                      </a:path>
                    </a:pathLst>
                  </a:custGeom>
                  <a:solidFill>
                    <a:srgbClr val="000000"/>
                  </a:solidFill>
                  <a:ln w="9525" cap="flat">
                    <a:noFill/>
                    <a:prstDash val="solid"/>
                    <a:miter/>
                  </a:ln>
                </p:spPr>
                <p:txBody>
                  <a:bodyPr/>
                  <a:lstStyle/>
                  <a:p>
                    <a:endParaRPr lang="en-US"/>
                  </a:p>
                </p:txBody>
              </p:sp>
              <p:sp>
                <p:nvSpPr>
                  <p:cNvPr id="25" name="Freeform 24">
                    <a:extLst>
                      <a:ext uri="{FF2B5EF4-FFF2-40B4-BE49-F238E27FC236}">
                        <a16:creationId xmlns:a16="http://schemas.microsoft.com/office/drawing/2014/main" id="{4387F645-9309-341E-06F8-462C42CDA0AF}"/>
                      </a:ext>
                    </a:extLst>
                  </p:cNvPr>
                  <p:cNvSpPr/>
                  <p:nvPr/>
                </p:nvSpPr>
                <p:spPr>
                  <a:xfrm>
                    <a:off x="8450811" y="3569969"/>
                    <a:ext cx="555307" cy="297180"/>
                  </a:xfrm>
                  <a:custGeom>
                    <a:avLst/>
                    <a:gdLst>
                      <a:gd name="csX0" fmla="*/ 482918 w 555307"/>
                      <a:gd name="csY0" fmla="*/ 23813 h 297180"/>
                      <a:gd name="csX1" fmla="*/ 459105 w 555307"/>
                      <a:gd name="csY1" fmla="*/ 0 h 297180"/>
                      <a:gd name="csX2" fmla="*/ 459105 w 555307"/>
                      <a:gd name="csY2" fmla="*/ 0 h 297180"/>
                      <a:gd name="csX3" fmla="*/ 96203 w 555307"/>
                      <a:gd name="csY3" fmla="*/ 0 h 297180"/>
                      <a:gd name="csX4" fmla="*/ 72390 w 555307"/>
                      <a:gd name="csY4" fmla="*/ 23813 h 297180"/>
                      <a:gd name="csX5" fmla="*/ 72390 w 555307"/>
                      <a:gd name="csY5" fmla="*/ 23813 h 297180"/>
                      <a:gd name="csX6" fmla="*/ 72390 w 555307"/>
                      <a:gd name="csY6" fmla="*/ 260985 h 297180"/>
                      <a:gd name="csX7" fmla="*/ 0 w 555307"/>
                      <a:gd name="csY7" fmla="*/ 260985 h 297180"/>
                      <a:gd name="csX8" fmla="*/ 0 w 555307"/>
                      <a:gd name="csY8" fmla="*/ 273368 h 297180"/>
                      <a:gd name="csX9" fmla="*/ 23813 w 555307"/>
                      <a:gd name="csY9" fmla="*/ 297180 h 297180"/>
                      <a:gd name="csX10" fmla="*/ 531495 w 555307"/>
                      <a:gd name="csY10" fmla="*/ 297180 h 297180"/>
                      <a:gd name="csX11" fmla="*/ 555308 w 555307"/>
                      <a:gd name="csY11" fmla="*/ 273368 h 297180"/>
                      <a:gd name="csX12" fmla="*/ 555308 w 555307"/>
                      <a:gd name="csY12" fmla="*/ 260985 h 297180"/>
                      <a:gd name="csX13" fmla="*/ 482918 w 555307"/>
                      <a:gd name="csY13" fmla="*/ 260985 h 297180"/>
                      <a:gd name="csX14" fmla="*/ 482918 w 555307"/>
                      <a:gd name="csY14" fmla="*/ 23813 h 297180"/>
                      <a:gd name="csX15" fmla="*/ 227648 w 555307"/>
                      <a:gd name="csY15" fmla="*/ 180975 h 297180"/>
                      <a:gd name="csX16" fmla="*/ 214313 w 555307"/>
                      <a:gd name="csY16" fmla="*/ 194310 h 297180"/>
                      <a:gd name="csX17" fmla="*/ 160973 w 555307"/>
                      <a:gd name="csY17" fmla="*/ 140970 h 297180"/>
                      <a:gd name="csX18" fmla="*/ 214313 w 555307"/>
                      <a:gd name="csY18" fmla="*/ 87630 h 297180"/>
                      <a:gd name="csX19" fmla="*/ 227648 w 555307"/>
                      <a:gd name="csY19" fmla="*/ 100965 h 297180"/>
                      <a:gd name="csX20" fmla="*/ 187642 w 555307"/>
                      <a:gd name="csY20" fmla="*/ 140970 h 297180"/>
                      <a:gd name="csX21" fmla="*/ 227648 w 555307"/>
                      <a:gd name="csY21" fmla="*/ 180975 h 297180"/>
                      <a:gd name="csX22" fmla="*/ 263843 w 555307"/>
                      <a:gd name="csY22" fmla="*/ 200978 h 297180"/>
                      <a:gd name="csX23" fmla="*/ 246698 w 555307"/>
                      <a:gd name="csY23" fmla="*/ 193358 h 297180"/>
                      <a:gd name="csX24" fmla="*/ 291465 w 555307"/>
                      <a:gd name="csY24" fmla="*/ 85725 h 297180"/>
                      <a:gd name="csX25" fmla="*/ 308610 w 555307"/>
                      <a:gd name="csY25" fmla="*/ 93345 h 297180"/>
                      <a:gd name="csX26" fmla="*/ 263843 w 555307"/>
                      <a:gd name="csY26" fmla="*/ 200978 h 297180"/>
                      <a:gd name="csX27" fmla="*/ 340043 w 555307"/>
                      <a:gd name="csY27" fmla="*/ 195263 h 297180"/>
                      <a:gd name="csX28" fmla="*/ 326708 w 555307"/>
                      <a:gd name="csY28" fmla="*/ 181928 h 297180"/>
                      <a:gd name="csX29" fmla="*/ 366713 w 555307"/>
                      <a:gd name="csY29" fmla="*/ 141922 h 297180"/>
                      <a:gd name="csX30" fmla="*/ 326708 w 555307"/>
                      <a:gd name="csY30" fmla="*/ 101918 h 297180"/>
                      <a:gd name="csX31" fmla="*/ 340043 w 555307"/>
                      <a:gd name="csY31" fmla="*/ 88582 h 297180"/>
                      <a:gd name="csX32" fmla="*/ 393383 w 555307"/>
                      <a:gd name="csY32" fmla="*/ 141922 h 297180"/>
                      <a:gd name="csX33" fmla="*/ 340043 w 555307"/>
                      <a:gd name="csY33" fmla="*/ 195263 h 2971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rgbClr val="000000"/>
                  </a:solidFill>
                  <a:ln w="9525" cap="flat">
                    <a:noFill/>
                    <a:prstDash val="solid"/>
                    <a:miter/>
                  </a:ln>
                </p:spPr>
                <p:txBody>
                  <a:bodyPr/>
                  <a:lstStyle/>
                  <a:p>
                    <a:endParaRPr lang="en-US"/>
                  </a:p>
                </p:txBody>
              </p:sp>
            </p:grpSp>
            <p:grpSp>
              <p:nvGrpSpPr>
                <p:cNvPr id="14" name="Graphic 10" descr="Programmer male with solid fill">
                  <a:extLst>
                    <a:ext uri="{FF2B5EF4-FFF2-40B4-BE49-F238E27FC236}">
                      <a16:creationId xmlns:a16="http://schemas.microsoft.com/office/drawing/2014/main" id="{CAC3A8F5-B096-FB1F-59A5-692B300E3570}"/>
                    </a:ext>
                  </a:extLst>
                </p:cNvPr>
                <p:cNvGrpSpPr/>
                <p:nvPr/>
              </p:nvGrpSpPr>
              <p:grpSpPr>
                <a:xfrm>
                  <a:off x="2501683" y="3057525"/>
                  <a:ext cx="642036" cy="809624"/>
                  <a:chOff x="2501683" y="3057525"/>
                  <a:chExt cx="642036" cy="809624"/>
                </a:xfrm>
                <a:solidFill>
                  <a:srgbClr val="000000"/>
                </a:solidFill>
              </p:grpSpPr>
              <p:sp>
                <p:nvSpPr>
                  <p:cNvPr id="15" name="Freeform 14">
                    <a:extLst>
                      <a:ext uri="{FF2B5EF4-FFF2-40B4-BE49-F238E27FC236}">
                        <a16:creationId xmlns:a16="http://schemas.microsoft.com/office/drawing/2014/main" id="{0B9DFC02-E58E-9677-5D58-7A52BE4F7C4E}"/>
                      </a:ext>
                    </a:extLst>
                  </p:cNvPr>
                  <p:cNvSpPr/>
                  <p:nvPr/>
                </p:nvSpPr>
                <p:spPr>
                  <a:xfrm>
                    <a:off x="2501683" y="3057525"/>
                    <a:ext cx="642036" cy="753427"/>
                  </a:xfrm>
                  <a:custGeom>
                    <a:avLst/>
                    <a:gdLst>
                      <a:gd name="csX0" fmla="*/ 456750 w 642036"/>
                      <a:gd name="csY0" fmla="*/ 434340 h 753427"/>
                      <a:gd name="csX1" fmla="*/ 566287 w 642036"/>
                      <a:gd name="csY1" fmla="*/ 490538 h 753427"/>
                      <a:gd name="csX2" fmla="*/ 587242 w 642036"/>
                      <a:gd name="csY2" fmla="*/ 533400 h 753427"/>
                      <a:gd name="csX3" fmla="*/ 604387 w 642036"/>
                      <a:gd name="csY3" fmla="*/ 681038 h 753427"/>
                      <a:gd name="csX4" fmla="*/ 596767 w 642036"/>
                      <a:gd name="csY4" fmla="*/ 698183 h 753427"/>
                      <a:gd name="csX5" fmla="*/ 596767 w 642036"/>
                      <a:gd name="csY5" fmla="*/ 698183 h 753427"/>
                      <a:gd name="csX6" fmla="*/ 545332 w 642036"/>
                      <a:gd name="csY6" fmla="*/ 722948 h 753427"/>
                      <a:gd name="csX7" fmla="*/ 545332 w 642036"/>
                      <a:gd name="csY7" fmla="*/ 753428 h 753427"/>
                      <a:gd name="csX8" fmla="*/ 571050 w 642036"/>
                      <a:gd name="csY8" fmla="*/ 753428 h 753427"/>
                      <a:gd name="csX9" fmla="*/ 617722 w 642036"/>
                      <a:gd name="csY9" fmla="*/ 729615 h 753427"/>
                      <a:gd name="csX10" fmla="*/ 617722 w 642036"/>
                      <a:gd name="csY10" fmla="*/ 729615 h 753427"/>
                      <a:gd name="csX11" fmla="*/ 641535 w 642036"/>
                      <a:gd name="csY11" fmla="*/ 676275 h 753427"/>
                      <a:gd name="csX12" fmla="*/ 626295 w 642036"/>
                      <a:gd name="csY12" fmla="*/ 532448 h 753427"/>
                      <a:gd name="csX13" fmla="*/ 591052 w 642036"/>
                      <a:gd name="csY13" fmla="*/ 461963 h 753427"/>
                      <a:gd name="csX14" fmla="*/ 470085 w 642036"/>
                      <a:gd name="csY14" fmla="*/ 399098 h 753427"/>
                      <a:gd name="csX15" fmla="*/ 423412 w 642036"/>
                      <a:gd name="csY15" fmla="*/ 380048 h 753427"/>
                      <a:gd name="csX16" fmla="*/ 417697 w 642036"/>
                      <a:gd name="csY16" fmla="*/ 371475 h 753427"/>
                      <a:gd name="csX17" fmla="*/ 417697 w 642036"/>
                      <a:gd name="csY17" fmla="*/ 348615 h 753427"/>
                      <a:gd name="csX18" fmla="*/ 474847 w 642036"/>
                      <a:gd name="csY18" fmla="*/ 229552 h 753427"/>
                      <a:gd name="csX19" fmla="*/ 474847 w 642036"/>
                      <a:gd name="csY19" fmla="*/ 195263 h 753427"/>
                      <a:gd name="csX20" fmla="*/ 493897 w 642036"/>
                      <a:gd name="csY20" fmla="*/ 200978 h 753427"/>
                      <a:gd name="csX21" fmla="*/ 477705 w 642036"/>
                      <a:gd name="csY21" fmla="*/ 153353 h 753427"/>
                      <a:gd name="csX22" fmla="*/ 472942 w 642036"/>
                      <a:gd name="csY22" fmla="*/ 133350 h 753427"/>
                      <a:gd name="csX23" fmla="*/ 388170 w 642036"/>
                      <a:gd name="csY23" fmla="*/ 17145 h 753427"/>
                      <a:gd name="csX24" fmla="*/ 375787 w 642036"/>
                      <a:gd name="csY24" fmla="*/ 18097 h 753427"/>
                      <a:gd name="csX25" fmla="*/ 367215 w 642036"/>
                      <a:gd name="csY25" fmla="*/ 24765 h 753427"/>
                      <a:gd name="csX26" fmla="*/ 357690 w 642036"/>
                      <a:gd name="csY26" fmla="*/ 11430 h 753427"/>
                      <a:gd name="csX27" fmla="*/ 346260 w 642036"/>
                      <a:gd name="csY27" fmla="*/ 2858 h 753427"/>
                      <a:gd name="csX28" fmla="*/ 320542 w 642036"/>
                      <a:gd name="csY28" fmla="*/ 0 h 753427"/>
                      <a:gd name="csX29" fmla="*/ 169095 w 642036"/>
                      <a:gd name="csY29" fmla="*/ 136208 h 753427"/>
                      <a:gd name="csX30" fmla="*/ 169095 w 642036"/>
                      <a:gd name="csY30" fmla="*/ 142875 h 753427"/>
                      <a:gd name="csX31" fmla="*/ 169095 w 642036"/>
                      <a:gd name="csY31" fmla="*/ 142875 h 753427"/>
                      <a:gd name="csX32" fmla="*/ 169095 w 642036"/>
                      <a:gd name="csY32" fmla="*/ 159068 h 753427"/>
                      <a:gd name="csX33" fmla="*/ 156712 w 642036"/>
                      <a:gd name="csY33" fmla="*/ 219075 h 753427"/>
                      <a:gd name="csX34" fmla="*/ 140520 w 642036"/>
                      <a:gd name="csY34" fmla="*/ 257175 h 753427"/>
                      <a:gd name="csX35" fmla="*/ 171000 w 642036"/>
                      <a:gd name="csY35" fmla="*/ 248602 h 753427"/>
                      <a:gd name="csX36" fmla="*/ 226245 w 642036"/>
                      <a:gd name="csY36" fmla="*/ 346710 h 753427"/>
                      <a:gd name="csX37" fmla="*/ 226245 w 642036"/>
                      <a:gd name="csY37" fmla="*/ 370523 h 753427"/>
                      <a:gd name="csX38" fmla="*/ 220530 w 642036"/>
                      <a:gd name="csY38" fmla="*/ 379095 h 753427"/>
                      <a:gd name="csX39" fmla="*/ 173857 w 642036"/>
                      <a:gd name="csY39" fmla="*/ 398145 h 753427"/>
                      <a:gd name="csX40" fmla="*/ 52890 w 642036"/>
                      <a:gd name="csY40" fmla="*/ 461010 h 753427"/>
                      <a:gd name="csX41" fmla="*/ 16695 w 642036"/>
                      <a:gd name="csY41" fmla="*/ 531495 h 753427"/>
                      <a:gd name="csX42" fmla="*/ 502 w 642036"/>
                      <a:gd name="csY42" fmla="*/ 676275 h 753427"/>
                      <a:gd name="csX43" fmla="*/ 24315 w 642036"/>
                      <a:gd name="csY43" fmla="*/ 729615 h 753427"/>
                      <a:gd name="csX44" fmla="*/ 70987 w 642036"/>
                      <a:gd name="csY44" fmla="*/ 753428 h 753427"/>
                      <a:gd name="csX45" fmla="*/ 97657 w 642036"/>
                      <a:gd name="csY45" fmla="*/ 753428 h 753427"/>
                      <a:gd name="csX46" fmla="*/ 97657 w 642036"/>
                      <a:gd name="csY46" fmla="*/ 723900 h 753427"/>
                      <a:gd name="csX47" fmla="*/ 46222 w 642036"/>
                      <a:gd name="csY47" fmla="*/ 699135 h 753427"/>
                      <a:gd name="csX48" fmla="*/ 38602 w 642036"/>
                      <a:gd name="csY48" fmla="*/ 681990 h 753427"/>
                      <a:gd name="csX49" fmla="*/ 54795 w 642036"/>
                      <a:gd name="csY49" fmla="*/ 535305 h 753427"/>
                      <a:gd name="csX50" fmla="*/ 54795 w 642036"/>
                      <a:gd name="csY50" fmla="*/ 533400 h 753427"/>
                      <a:gd name="csX51" fmla="*/ 76702 w 642036"/>
                      <a:gd name="csY51" fmla="*/ 490538 h 753427"/>
                      <a:gd name="csX52" fmla="*/ 186240 w 642036"/>
                      <a:gd name="csY52" fmla="*/ 434340 h 753427"/>
                      <a:gd name="csX53" fmla="*/ 201480 w 642036"/>
                      <a:gd name="csY53" fmla="*/ 429578 h 753427"/>
                      <a:gd name="csX54" fmla="*/ 321495 w 642036"/>
                      <a:gd name="csY54" fmla="*/ 457200 h 753427"/>
                      <a:gd name="csX55" fmla="*/ 442462 w 642036"/>
                      <a:gd name="csY55" fmla="*/ 429578 h 753427"/>
                      <a:gd name="csX56" fmla="*/ 456750 w 642036"/>
                      <a:gd name="csY56" fmla="*/ 434340 h 753427"/>
                      <a:gd name="csX57" fmla="*/ 207195 w 642036"/>
                      <a:gd name="csY57" fmla="*/ 237173 h 753427"/>
                      <a:gd name="csX58" fmla="*/ 407220 w 642036"/>
                      <a:gd name="csY58" fmla="*/ 123825 h 753427"/>
                      <a:gd name="csX59" fmla="*/ 435795 w 642036"/>
                      <a:gd name="csY59" fmla="*/ 161925 h 753427"/>
                      <a:gd name="csX60" fmla="*/ 435795 w 642036"/>
                      <a:gd name="csY60" fmla="*/ 228600 h 753427"/>
                      <a:gd name="csX61" fmla="*/ 321495 w 642036"/>
                      <a:gd name="csY61" fmla="*/ 342900 h 753427"/>
                      <a:gd name="csX62" fmla="*/ 207195 w 642036"/>
                      <a:gd name="csY62" fmla="*/ 237173 h 753427"/>
                      <a:gd name="csX63" fmla="*/ 245295 w 642036"/>
                      <a:gd name="csY63" fmla="*/ 408623 h 753427"/>
                      <a:gd name="csX64" fmla="*/ 264345 w 642036"/>
                      <a:gd name="csY64" fmla="*/ 370523 h 753427"/>
                      <a:gd name="csX65" fmla="*/ 264345 w 642036"/>
                      <a:gd name="csY65" fmla="*/ 369570 h 753427"/>
                      <a:gd name="csX66" fmla="*/ 378645 w 642036"/>
                      <a:gd name="csY66" fmla="*/ 369570 h 753427"/>
                      <a:gd name="csX67" fmla="*/ 378645 w 642036"/>
                      <a:gd name="csY67" fmla="*/ 370523 h 753427"/>
                      <a:gd name="csX68" fmla="*/ 396742 w 642036"/>
                      <a:gd name="csY68" fmla="*/ 408623 h 753427"/>
                      <a:gd name="csX69" fmla="*/ 320542 w 642036"/>
                      <a:gd name="csY69" fmla="*/ 419100 h 753427"/>
                      <a:gd name="csX70" fmla="*/ 245295 w 642036"/>
                      <a:gd name="csY70" fmla="*/ 408623 h 7534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rgbClr val="000000"/>
                  </a:solidFill>
                  <a:ln w="9525" cap="flat">
                    <a:noFill/>
                    <a:prstDash val="solid"/>
                    <a:miter/>
                  </a:ln>
                </p:spPr>
                <p:txBody>
                  <a:bodyPr/>
                  <a:lstStyle/>
                  <a:p>
                    <a:endParaRPr lang="en-US"/>
                  </a:p>
                </p:txBody>
              </p:sp>
              <p:sp>
                <p:nvSpPr>
                  <p:cNvPr id="16" name="Freeform 15">
                    <a:extLst>
                      <a:ext uri="{FF2B5EF4-FFF2-40B4-BE49-F238E27FC236}">
                        <a16:creationId xmlns:a16="http://schemas.microsoft.com/office/drawing/2014/main" id="{0D2E0484-202B-832D-7A9D-87C8EA9B0721}"/>
                      </a:ext>
                    </a:extLst>
                  </p:cNvPr>
                  <p:cNvSpPr/>
                  <p:nvPr/>
                </p:nvSpPr>
                <p:spPr>
                  <a:xfrm>
                    <a:off x="2546000" y="3569969"/>
                    <a:ext cx="555307" cy="297180"/>
                  </a:xfrm>
                  <a:custGeom>
                    <a:avLst/>
                    <a:gdLst>
                      <a:gd name="csX0" fmla="*/ 482918 w 555307"/>
                      <a:gd name="csY0" fmla="*/ 23813 h 297180"/>
                      <a:gd name="csX1" fmla="*/ 459105 w 555307"/>
                      <a:gd name="csY1" fmla="*/ 0 h 297180"/>
                      <a:gd name="csX2" fmla="*/ 459105 w 555307"/>
                      <a:gd name="csY2" fmla="*/ 0 h 297180"/>
                      <a:gd name="csX3" fmla="*/ 96203 w 555307"/>
                      <a:gd name="csY3" fmla="*/ 0 h 297180"/>
                      <a:gd name="csX4" fmla="*/ 72390 w 555307"/>
                      <a:gd name="csY4" fmla="*/ 23813 h 297180"/>
                      <a:gd name="csX5" fmla="*/ 72390 w 555307"/>
                      <a:gd name="csY5" fmla="*/ 23813 h 297180"/>
                      <a:gd name="csX6" fmla="*/ 72390 w 555307"/>
                      <a:gd name="csY6" fmla="*/ 260985 h 297180"/>
                      <a:gd name="csX7" fmla="*/ 0 w 555307"/>
                      <a:gd name="csY7" fmla="*/ 260985 h 297180"/>
                      <a:gd name="csX8" fmla="*/ 0 w 555307"/>
                      <a:gd name="csY8" fmla="*/ 273368 h 297180"/>
                      <a:gd name="csX9" fmla="*/ 23813 w 555307"/>
                      <a:gd name="csY9" fmla="*/ 297180 h 297180"/>
                      <a:gd name="csX10" fmla="*/ 531495 w 555307"/>
                      <a:gd name="csY10" fmla="*/ 297180 h 297180"/>
                      <a:gd name="csX11" fmla="*/ 555308 w 555307"/>
                      <a:gd name="csY11" fmla="*/ 273368 h 297180"/>
                      <a:gd name="csX12" fmla="*/ 555308 w 555307"/>
                      <a:gd name="csY12" fmla="*/ 260985 h 297180"/>
                      <a:gd name="csX13" fmla="*/ 482918 w 555307"/>
                      <a:gd name="csY13" fmla="*/ 260985 h 297180"/>
                      <a:gd name="csX14" fmla="*/ 482918 w 555307"/>
                      <a:gd name="csY14" fmla="*/ 23813 h 297180"/>
                      <a:gd name="csX15" fmla="*/ 227648 w 555307"/>
                      <a:gd name="csY15" fmla="*/ 180975 h 297180"/>
                      <a:gd name="csX16" fmla="*/ 214313 w 555307"/>
                      <a:gd name="csY16" fmla="*/ 194310 h 297180"/>
                      <a:gd name="csX17" fmla="*/ 160973 w 555307"/>
                      <a:gd name="csY17" fmla="*/ 140970 h 297180"/>
                      <a:gd name="csX18" fmla="*/ 214313 w 555307"/>
                      <a:gd name="csY18" fmla="*/ 87630 h 297180"/>
                      <a:gd name="csX19" fmla="*/ 227648 w 555307"/>
                      <a:gd name="csY19" fmla="*/ 100965 h 297180"/>
                      <a:gd name="csX20" fmla="*/ 187642 w 555307"/>
                      <a:gd name="csY20" fmla="*/ 140970 h 297180"/>
                      <a:gd name="csX21" fmla="*/ 227648 w 555307"/>
                      <a:gd name="csY21" fmla="*/ 180975 h 297180"/>
                      <a:gd name="csX22" fmla="*/ 263843 w 555307"/>
                      <a:gd name="csY22" fmla="*/ 200978 h 297180"/>
                      <a:gd name="csX23" fmla="*/ 246698 w 555307"/>
                      <a:gd name="csY23" fmla="*/ 193358 h 297180"/>
                      <a:gd name="csX24" fmla="*/ 291465 w 555307"/>
                      <a:gd name="csY24" fmla="*/ 85725 h 297180"/>
                      <a:gd name="csX25" fmla="*/ 308610 w 555307"/>
                      <a:gd name="csY25" fmla="*/ 93345 h 297180"/>
                      <a:gd name="csX26" fmla="*/ 263843 w 555307"/>
                      <a:gd name="csY26" fmla="*/ 200978 h 297180"/>
                      <a:gd name="csX27" fmla="*/ 340043 w 555307"/>
                      <a:gd name="csY27" fmla="*/ 195263 h 297180"/>
                      <a:gd name="csX28" fmla="*/ 326708 w 555307"/>
                      <a:gd name="csY28" fmla="*/ 181928 h 297180"/>
                      <a:gd name="csX29" fmla="*/ 366713 w 555307"/>
                      <a:gd name="csY29" fmla="*/ 141922 h 297180"/>
                      <a:gd name="csX30" fmla="*/ 326708 w 555307"/>
                      <a:gd name="csY30" fmla="*/ 101918 h 297180"/>
                      <a:gd name="csX31" fmla="*/ 340043 w 555307"/>
                      <a:gd name="csY31" fmla="*/ 88582 h 297180"/>
                      <a:gd name="csX32" fmla="*/ 393383 w 555307"/>
                      <a:gd name="csY32" fmla="*/ 141922 h 297180"/>
                      <a:gd name="csX33" fmla="*/ 340043 w 555307"/>
                      <a:gd name="csY33" fmla="*/ 195263 h 2971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rgbClr val="000000"/>
                  </a:solidFill>
                  <a:ln w="9525" cap="flat">
                    <a:noFill/>
                    <a:prstDash val="solid"/>
                    <a:miter/>
                  </a:ln>
                </p:spPr>
                <p:txBody>
                  <a:bodyPr/>
                  <a:lstStyle/>
                  <a:p>
                    <a:endParaRPr lang="en-US"/>
                  </a:p>
                </p:txBody>
              </p:sp>
            </p:grpSp>
            <p:grpSp>
              <p:nvGrpSpPr>
                <p:cNvPr id="17" name="Graphic 12" descr="Programmer male outline">
                  <a:extLst>
                    <a:ext uri="{FF2B5EF4-FFF2-40B4-BE49-F238E27FC236}">
                      <a16:creationId xmlns:a16="http://schemas.microsoft.com/office/drawing/2014/main" id="{D46FF98F-CA09-43BC-9FC6-D8BB81A78FE7}"/>
                    </a:ext>
                  </a:extLst>
                </p:cNvPr>
                <p:cNvGrpSpPr/>
                <p:nvPr/>
              </p:nvGrpSpPr>
              <p:grpSpPr>
                <a:xfrm>
                  <a:off x="5606059" y="5723788"/>
                  <a:ext cx="624376" cy="809620"/>
                  <a:chOff x="5639901" y="5170347"/>
                  <a:chExt cx="624376" cy="809620"/>
                </a:xfrm>
                <a:solidFill>
                  <a:srgbClr val="000000"/>
                </a:solidFill>
              </p:grpSpPr>
              <p:sp>
                <p:nvSpPr>
                  <p:cNvPr id="18" name="Freeform 17">
                    <a:extLst>
                      <a:ext uri="{FF2B5EF4-FFF2-40B4-BE49-F238E27FC236}">
                        <a16:creationId xmlns:a16="http://schemas.microsoft.com/office/drawing/2014/main" id="{931A32B8-9F08-6EA3-C358-C65F5E799B53}"/>
                      </a:ext>
                    </a:extLst>
                  </p:cNvPr>
                  <p:cNvSpPr/>
                  <p:nvPr/>
                </p:nvSpPr>
                <p:spPr>
                  <a:xfrm>
                    <a:off x="5639901" y="5170347"/>
                    <a:ext cx="624376" cy="742817"/>
                  </a:xfrm>
                  <a:custGeom>
                    <a:avLst/>
                    <a:gdLst>
                      <a:gd name="csX0" fmla="*/ 451419 w 624376"/>
                      <a:gd name="csY0" fmla="*/ 425953 h 742817"/>
                      <a:gd name="csX1" fmla="*/ 563440 w 624376"/>
                      <a:gd name="csY1" fmla="*/ 483763 h 742817"/>
                      <a:gd name="csX2" fmla="*/ 588364 w 624376"/>
                      <a:gd name="csY2" fmla="*/ 533615 h 742817"/>
                      <a:gd name="csX3" fmla="*/ 605088 w 624376"/>
                      <a:gd name="csY3" fmla="*/ 670717 h 742817"/>
                      <a:gd name="csX4" fmla="*/ 593288 w 624376"/>
                      <a:gd name="csY4" fmla="*/ 697264 h 742817"/>
                      <a:gd name="csX5" fmla="*/ 540821 w 624376"/>
                      <a:gd name="csY5" fmla="*/ 722719 h 742817"/>
                      <a:gd name="csX6" fmla="*/ 540821 w 624376"/>
                      <a:gd name="csY6" fmla="*/ 742802 h 742817"/>
                      <a:gd name="csX7" fmla="*/ 603921 w 624376"/>
                      <a:gd name="csY7" fmla="*/ 713068 h 742817"/>
                      <a:gd name="csX8" fmla="*/ 624007 w 624376"/>
                      <a:gd name="csY8" fmla="*/ 668475 h 742817"/>
                      <a:gd name="csX9" fmla="*/ 607399 w 624376"/>
                      <a:gd name="csY9" fmla="*/ 532729 h 742817"/>
                      <a:gd name="csX10" fmla="*/ 575346 w 624376"/>
                      <a:gd name="csY10" fmla="*/ 468900 h 742817"/>
                      <a:gd name="csX11" fmla="*/ 456611 w 624376"/>
                      <a:gd name="csY11" fmla="*/ 407601 h 742817"/>
                      <a:gd name="csX12" fmla="*/ 409728 w 624376"/>
                      <a:gd name="csY12" fmla="*/ 388361 h 742817"/>
                      <a:gd name="csX13" fmla="*/ 397910 w 624376"/>
                      <a:gd name="csY13" fmla="*/ 370736 h 742817"/>
                      <a:gd name="csX14" fmla="*/ 397910 w 624376"/>
                      <a:gd name="csY14" fmla="*/ 342660 h 742817"/>
                      <a:gd name="csX15" fmla="*/ 455079 w 624376"/>
                      <a:gd name="csY15" fmla="*/ 228618 h 742817"/>
                      <a:gd name="csX16" fmla="*/ 455079 w 624376"/>
                      <a:gd name="csY16" fmla="*/ 201007 h 742817"/>
                      <a:gd name="csX17" fmla="*/ 470613 w 624376"/>
                      <a:gd name="csY17" fmla="*/ 204257 h 742817"/>
                      <a:gd name="csX18" fmla="*/ 480138 w 624376"/>
                      <a:gd name="csY18" fmla="*/ 194732 h 742817"/>
                      <a:gd name="csX19" fmla="*/ 479650 w 624376"/>
                      <a:gd name="csY19" fmla="*/ 191723 h 742817"/>
                      <a:gd name="csX20" fmla="*/ 470004 w 624376"/>
                      <a:gd name="csY20" fmla="*/ 162767 h 742817"/>
                      <a:gd name="csX21" fmla="*/ 459918 w 624376"/>
                      <a:gd name="csY21" fmla="*/ 122439 h 742817"/>
                      <a:gd name="csX22" fmla="*/ 377965 w 624376"/>
                      <a:gd name="csY22" fmla="*/ 16771 h 742817"/>
                      <a:gd name="csX23" fmla="*/ 356803 w 624376"/>
                      <a:gd name="csY23" fmla="*/ 18329 h 742817"/>
                      <a:gd name="csX24" fmla="*/ 353929 w 624376"/>
                      <a:gd name="csY24" fmla="*/ 14065 h 742817"/>
                      <a:gd name="csX25" fmla="*/ 336814 w 624376"/>
                      <a:gd name="csY25" fmla="*/ 2428 h 742817"/>
                      <a:gd name="csX26" fmla="*/ 167761 w 624376"/>
                      <a:gd name="csY26" fmla="*/ 109514 h 742817"/>
                      <a:gd name="csX27" fmla="*/ 161474 w 624376"/>
                      <a:gd name="csY27" fmla="*/ 149519 h 742817"/>
                      <a:gd name="csX28" fmla="*/ 161385 w 624376"/>
                      <a:gd name="csY28" fmla="*/ 163751 h 742817"/>
                      <a:gd name="csX29" fmla="*/ 153311 w 624376"/>
                      <a:gd name="csY29" fmla="*/ 202479 h 742817"/>
                      <a:gd name="csX30" fmla="*/ 135572 w 624376"/>
                      <a:gd name="csY30" fmla="*/ 243892 h 742817"/>
                      <a:gd name="csX31" fmla="*/ 140573 w 624376"/>
                      <a:gd name="csY31" fmla="*/ 256400 h 742817"/>
                      <a:gd name="csX32" fmla="*/ 144325 w 624376"/>
                      <a:gd name="csY32" fmla="*/ 257170 h 742817"/>
                      <a:gd name="csX33" fmla="*/ 146529 w 624376"/>
                      <a:gd name="csY33" fmla="*/ 256910 h 742817"/>
                      <a:gd name="csX34" fmla="*/ 171073 w 624376"/>
                      <a:gd name="csY34" fmla="*/ 250394 h 742817"/>
                      <a:gd name="csX35" fmla="*/ 226414 w 624376"/>
                      <a:gd name="csY35" fmla="*/ 342605 h 742817"/>
                      <a:gd name="csX36" fmla="*/ 226414 w 624376"/>
                      <a:gd name="csY36" fmla="*/ 370736 h 742817"/>
                      <a:gd name="csX37" fmla="*/ 214595 w 624376"/>
                      <a:gd name="csY37" fmla="*/ 388357 h 742817"/>
                      <a:gd name="csX38" fmla="*/ 167396 w 624376"/>
                      <a:gd name="csY38" fmla="*/ 407731 h 742817"/>
                      <a:gd name="csX39" fmla="*/ 49177 w 624376"/>
                      <a:gd name="csY39" fmla="*/ 468770 h 742817"/>
                      <a:gd name="csX40" fmla="*/ 16961 w 624376"/>
                      <a:gd name="csY40" fmla="*/ 532729 h 742817"/>
                      <a:gd name="csX41" fmla="*/ 361 w 624376"/>
                      <a:gd name="csY41" fmla="*/ 668546 h 742817"/>
                      <a:gd name="csX42" fmla="*/ 20468 w 624376"/>
                      <a:gd name="csY42" fmla="*/ 713073 h 742817"/>
                      <a:gd name="csX43" fmla="*/ 83619 w 624376"/>
                      <a:gd name="csY43" fmla="*/ 742818 h 742817"/>
                      <a:gd name="csX44" fmla="*/ 83619 w 624376"/>
                      <a:gd name="csY44" fmla="*/ 722734 h 742817"/>
                      <a:gd name="csX45" fmla="*/ 31097 w 624376"/>
                      <a:gd name="csY45" fmla="*/ 697264 h 742817"/>
                      <a:gd name="csX46" fmla="*/ 19279 w 624376"/>
                      <a:gd name="csY46" fmla="*/ 670785 h 742817"/>
                      <a:gd name="csX47" fmla="*/ 35924 w 624376"/>
                      <a:gd name="csY47" fmla="*/ 534577 h 742817"/>
                      <a:gd name="csX48" fmla="*/ 35994 w 624376"/>
                      <a:gd name="csY48" fmla="*/ 533625 h 742817"/>
                      <a:gd name="csX49" fmla="*/ 61076 w 624376"/>
                      <a:gd name="csY49" fmla="*/ 483647 h 742817"/>
                      <a:gd name="csX50" fmla="*/ 172899 w 624376"/>
                      <a:gd name="csY50" fmla="*/ 425978 h 742817"/>
                      <a:gd name="csX51" fmla="*/ 192711 w 624376"/>
                      <a:gd name="csY51" fmla="*/ 419032 h 742817"/>
                      <a:gd name="csX52" fmla="*/ 312187 w 624376"/>
                      <a:gd name="csY52" fmla="*/ 447703 h 742817"/>
                      <a:gd name="csX53" fmla="*/ 431640 w 624376"/>
                      <a:gd name="csY53" fmla="*/ 419032 h 742817"/>
                      <a:gd name="csX54" fmla="*/ 170821 w 624376"/>
                      <a:gd name="csY54" fmla="*/ 209987 h 742817"/>
                      <a:gd name="csX55" fmla="*/ 180441 w 624376"/>
                      <a:gd name="csY55" fmla="*/ 163869 h 742817"/>
                      <a:gd name="csX56" fmla="*/ 180530 w 624376"/>
                      <a:gd name="csY56" fmla="*/ 149642 h 742817"/>
                      <a:gd name="csX57" fmla="*/ 185873 w 624376"/>
                      <a:gd name="csY57" fmla="*/ 115430 h 742817"/>
                      <a:gd name="csX58" fmla="*/ 311082 w 624376"/>
                      <a:gd name="csY58" fmla="*/ 19045 h 742817"/>
                      <a:gd name="csX59" fmla="*/ 333304 w 624376"/>
                      <a:gd name="csY59" fmla="*/ 21152 h 742817"/>
                      <a:gd name="csX60" fmla="*/ 338128 w 624376"/>
                      <a:gd name="csY60" fmla="*/ 24701 h 742817"/>
                      <a:gd name="csX61" fmla="*/ 346625 w 624376"/>
                      <a:gd name="csY61" fmla="*/ 37314 h 742817"/>
                      <a:gd name="csX62" fmla="*/ 359845 w 624376"/>
                      <a:gd name="csY62" fmla="*/ 39895 h 742817"/>
                      <a:gd name="csX63" fmla="*/ 360275 w 624376"/>
                      <a:gd name="csY63" fmla="*/ 39588 h 742817"/>
                      <a:gd name="csX64" fmla="*/ 367944 w 624376"/>
                      <a:gd name="csY64" fmla="*/ 33789 h 742817"/>
                      <a:gd name="csX65" fmla="*/ 369047 w 624376"/>
                      <a:gd name="csY65" fmla="*/ 33599 h 742817"/>
                      <a:gd name="csX66" fmla="*/ 441223 w 624376"/>
                      <a:gd name="csY66" fmla="*/ 126109 h 742817"/>
                      <a:gd name="csX67" fmla="*/ 441228 w 624376"/>
                      <a:gd name="csY67" fmla="*/ 126109 h 742817"/>
                      <a:gd name="csX68" fmla="*/ 451929 w 624376"/>
                      <a:gd name="csY68" fmla="*/ 168791 h 742817"/>
                      <a:gd name="csX69" fmla="*/ 455827 w 624376"/>
                      <a:gd name="csY69" fmla="*/ 180492 h 742817"/>
                      <a:gd name="csX70" fmla="*/ 399248 w 624376"/>
                      <a:gd name="csY70" fmla="*/ 119151 h 742817"/>
                      <a:gd name="csX71" fmla="*/ 391663 w 624376"/>
                      <a:gd name="csY71" fmla="*/ 114695 h 742817"/>
                      <a:gd name="csX72" fmla="*/ 383662 w 624376"/>
                      <a:gd name="csY72" fmla="*/ 118361 h 742817"/>
                      <a:gd name="csX73" fmla="*/ 160780 w 624376"/>
                      <a:gd name="csY73" fmla="*/ 233427 h 742817"/>
                      <a:gd name="csX74" fmla="*/ 189585 w 624376"/>
                      <a:gd name="csY74" fmla="*/ 244913 h 742817"/>
                      <a:gd name="csX75" fmla="*/ 390248 w 624376"/>
                      <a:gd name="csY75" fmla="*/ 139968 h 742817"/>
                      <a:gd name="csX76" fmla="*/ 436032 w 624376"/>
                      <a:gd name="csY76" fmla="*/ 190069 h 742817"/>
                      <a:gd name="csX77" fmla="*/ 436032 w 624376"/>
                      <a:gd name="csY77" fmla="*/ 228616 h 742817"/>
                      <a:gd name="csX78" fmla="*/ 312348 w 624376"/>
                      <a:gd name="csY78" fmla="*/ 352446 h 742817"/>
                      <a:gd name="csX79" fmla="*/ 189585 w 624376"/>
                      <a:gd name="csY79" fmla="*/ 244911 h 742817"/>
                      <a:gd name="csX80" fmla="*/ 312194 w 624376"/>
                      <a:gd name="csY80" fmla="*/ 428643 h 742817"/>
                      <a:gd name="csX81" fmla="*/ 213881 w 624376"/>
                      <a:gd name="csY81" fmla="*/ 409240 h 742817"/>
                      <a:gd name="csX82" fmla="*/ 221822 w 624376"/>
                      <a:gd name="csY82" fmla="*/ 405979 h 742817"/>
                      <a:gd name="csX83" fmla="*/ 245459 w 624376"/>
                      <a:gd name="csY83" fmla="*/ 370737 h 742817"/>
                      <a:gd name="csX84" fmla="*/ 245459 w 624376"/>
                      <a:gd name="csY84" fmla="*/ 354754 h 742817"/>
                      <a:gd name="csX85" fmla="*/ 378860 w 624376"/>
                      <a:gd name="csY85" fmla="*/ 354897 h 742817"/>
                      <a:gd name="csX86" fmla="*/ 378860 w 624376"/>
                      <a:gd name="csY86" fmla="*/ 370738 h 742817"/>
                      <a:gd name="csX87" fmla="*/ 402492 w 624376"/>
                      <a:gd name="csY87" fmla="*/ 405980 h 742817"/>
                      <a:gd name="csX88" fmla="*/ 410461 w 624376"/>
                      <a:gd name="csY88" fmla="*/ 409252 h 742817"/>
                      <a:gd name="csX89" fmla="*/ 312194 w 624376"/>
                      <a:gd name="csY89" fmla="*/ 428643 h 7428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rgbClr val="000000"/>
                  </a:solidFill>
                  <a:ln w="9525" cap="flat">
                    <a:noFill/>
                    <a:prstDash val="solid"/>
                    <a:miter/>
                  </a:ln>
                </p:spPr>
                <p:txBody>
                  <a:bodyPr/>
                  <a:lstStyle/>
                  <a:p>
                    <a:endParaRPr lang="en-US"/>
                  </a:p>
                </p:txBody>
              </p:sp>
              <p:sp>
                <p:nvSpPr>
                  <p:cNvPr id="19" name="Freeform 18">
                    <a:extLst>
                      <a:ext uri="{FF2B5EF4-FFF2-40B4-BE49-F238E27FC236}">
                        <a16:creationId xmlns:a16="http://schemas.microsoft.com/office/drawing/2014/main" id="{4ED52DA0-51F5-1D3B-2BF8-5BDAAB79334B}"/>
                      </a:ext>
                    </a:extLst>
                  </p:cNvPr>
                  <p:cNvSpPr/>
                  <p:nvPr/>
                </p:nvSpPr>
                <p:spPr>
                  <a:xfrm>
                    <a:off x="5675900" y="5675167"/>
                    <a:ext cx="552448" cy="304800"/>
                  </a:xfrm>
                  <a:custGeom>
                    <a:avLst/>
                    <a:gdLst>
                      <a:gd name="csX0" fmla="*/ 485773 w 552448"/>
                      <a:gd name="csY0" fmla="*/ 33719 h 304800"/>
                      <a:gd name="csX1" fmla="*/ 451865 w 552448"/>
                      <a:gd name="csY1" fmla="*/ 0 h 304800"/>
                      <a:gd name="csX2" fmla="*/ 451771 w 552448"/>
                      <a:gd name="csY2" fmla="*/ 0 h 304800"/>
                      <a:gd name="csX3" fmla="*/ 100394 w 552448"/>
                      <a:gd name="csY3" fmla="*/ 0 h 304800"/>
                      <a:gd name="csX4" fmla="*/ 66675 w 552448"/>
                      <a:gd name="csY4" fmla="*/ 33719 h 304800"/>
                      <a:gd name="csX5" fmla="*/ 66675 w 552448"/>
                      <a:gd name="csY5" fmla="*/ 249460 h 304800"/>
                      <a:gd name="csX6" fmla="*/ 0 w 552448"/>
                      <a:gd name="csY6" fmla="*/ 249460 h 304800"/>
                      <a:gd name="csX7" fmla="*/ 0 w 552448"/>
                      <a:gd name="csY7" fmla="*/ 271120 h 304800"/>
                      <a:gd name="csX8" fmla="*/ 33718 w 552448"/>
                      <a:gd name="csY8" fmla="*/ 304800 h 304800"/>
                      <a:gd name="csX9" fmla="*/ 518767 w 552448"/>
                      <a:gd name="csY9" fmla="*/ 304800 h 304800"/>
                      <a:gd name="csX10" fmla="*/ 552448 w 552448"/>
                      <a:gd name="csY10" fmla="*/ 271082 h 304800"/>
                      <a:gd name="csX11" fmla="*/ 552448 w 552448"/>
                      <a:gd name="csY11" fmla="*/ 249460 h 304800"/>
                      <a:gd name="csX12" fmla="*/ 485773 w 552448"/>
                      <a:gd name="csY12" fmla="*/ 249460 h 304800"/>
                      <a:gd name="csX13" fmla="*/ 533398 w 552448"/>
                      <a:gd name="csY13" fmla="*/ 268510 h 304800"/>
                      <a:gd name="csX14" fmla="*/ 533398 w 552448"/>
                      <a:gd name="csY14" fmla="*/ 271045 h 304800"/>
                      <a:gd name="csX15" fmla="*/ 518730 w 552448"/>
                      <a:gd name="csY15" fmla="*/ 285750 h 304800"/>
                      <a:gd name="csX16" fmla="*/ 33755 w 552448"/>
                      <a:gd name="csY16" fmla="*/ 285750 h 304800"/>
                      <a:gd name="csX17" fmla="*/ 19048 w 552448"/>
                      <a:gd name="csY17" fmla="*/ 271082 h 304800"/>
                      <a:gd name="csX18" fmla="*/ 19048 w 552448"/>
                      <a:gd name="csY18" fmla="*/ 268510 h 304800"/>
                      <a:gd name="csX19" fmla="*/ 85723 w 552448"/>
                      <a:gd name="csY19" fmla="*/ 268510 h 304800"/>
                      <a:gd name="csX20" fmla="*/ 85723 w 552448"/>
                      <a:gd name="csY20" fmla="*/ 33719 h 304800"/>
                      <a:gd name="csX21" fmla="*/ 100392 w 552448"/>
                      <a:gd name="csY21" fmla="*/ 19050 h 304800"/>
                      <a:gd name="csX22" fmla="*/ 452055 w 552448"/>
                      <a:gd name="csY22" fmla="*/ 19050 h 304800"/>
                      <a:gd name="csX23" fmla="*/ 466723 w 552448"/>
                      <a:gd name="csY23" fmla="*/ 33719 h 304800"/>
                      <a:gd name="csX24" fmla="*/ 466723 w 552448"/>
                      <a:gd name="csY24" fmla="*/ 268510 h 304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rgbClr val="000000"/>
                  </a:solidFill>
                  <a:ln w="9525" cap="flat">
                    <a:noFill/>
                    <a:prstDash val="solid"/>
                    <a:miter/>
                  </a:ln>
                </p:spPr>
                <p:txBody>
                  <a:bodyPr/>
                  <a:lstStyle/>
                  <a:p>
                    <a:endParaRPr lang="en-US"/>
                  </a:p>
                </p:txBody>
              </p:sp>
              <p:sp>
                <p:nvSpPr>
                  <p:cNvPr id="20" name="Freeform 19">
                    <a:extLst>
                      <a:ext uri="{FF2B5EF4-FFF2-40B4-BE49-F238E27FC236}">
                        <a16:creationId xmlns:a16="http://schemas.microsoft.com/office/drawing/2014/main" id="{68A3E315-30D8-D6F6-1596-9B2FCE272E9C}"/>
                      </a:ext>
                    </a:extLst>
                  </p:cNvPr>
                  <p:cNvSpPr/>
                  <p:nvPr/>
                </p:nvSpPr>
                <p:spPr>
                  <a:xfrm>
                    <a:off x="5835939" y="5770703"/>
                    <a:ext cx="66865" cy="106870"/>
                  </a:xfrm>
                  <a:custGeom>
                    <a:avLst/>
                    <a:gdLst>
                      <a:gd name="csX0" fmla="*/ 53435 w 66865"/>
                      <a:gd name="csY0" fmla="*/ 0 h 106870"/>
                      <a:gd name="csX1" fmla="*/ 0 w 66865"/>
                      <a:gd name="csY1" fmla="*/ 53435 h 106870"/>
                      <a:gd name="csX2" fmla="*/ 53435 w 66865"/>
                      <a:gd name="csY2" fmla="*/ 106871 h 106870"/>
                      <a:gd name="csX3" fmla="*/ 66866 w 66865"/>
                      <a:gd name="csY3" fmla="*/ 93440 h 106870"/>
                      <a:gd name="csX4" fmla="*/ 26956 w 66865"/>
                      <a:gd name="csY4" fmla="*/ 53435 h 106870"/>
                      <a:gd name="csX5" fmla="*/ 66866 w 66865"/>
                      <a:gd name="csY5" fmla="*/ 13430 h 106870"/>
                      <a:gd name="csX6" fmla="*/ 53435 w 66865"/>
                      <a:gd name="csY6" fmla="*/ 0 h 10687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6865" h="106870">
                        <a:moveTo>
                          <a:pt x="53435" y="0"/>
                        </a:moveTo>
                        <a:lnTo>
                          <a:pt x="0" y="53435"/>
                        </a:lnTo>
                        <a:lnTo>
                          <a:pt x="53435" y="106871"/>
                        </a:lnTo>
                        <a:lnTo>
                          <a:pt x="66866" y="93440"/>
                        </a:lnTo>
                        <a:lnTo>
                          <a:pt x="26956" y="53435"/>
                        </a:lnTo>
                        <a:lnTo>
                          <a:pt x="66866" y="13430"/>
                        </a:lnTo>
                        <a:lnTo>
                          <a:pt x="53435" y="0"/>
                        </a:lnTo>
                        <a:close/>
                      </a:path>
                    </a:pathLst>
                  </a:custGeom>
                  <a:solidFill>
                    <a:srgbClr val="000000"/>
                  </a:solidFill>
                  <a:ln w="9525" cap="flat">
                    <a:noFill/>
                    <a:prstDash val="solid"/>
                    <a:miter/>
                  </a:ln>
                </p:spPr>
                <p:txBody>
                  <a:bodyPr/>
                  <a:lstStyle/>
                  <a:p>
                    <a:endParaRPr lang="en-US"/>
                  </a:p>
                </p:txBody>
              </p:sp>
              <p:sp>
                <p:nvSpPr>
                  <p:cNvPr id="21" name="Freeform 20">
                    <a:extLst>
                      <a:ext uri="{FF2B5EF4-FFF2-40B4-BE49-F238E27FC236}">
                        <a16:creationId xmlns:a16="http://schemas.microsoft.com/office/drawing/2014/main" id="{34018F03-F39B-8DF1-BD5C-DFC703F8B25E}"/>
                      </a:ext>
                    </a:extLst>
                  </p:cNvPr>
                  <p:cNvSpPr/>
                  <p:nvPr/>
                </p:nvSpPr>
                <p:spPr>
                  <a:xfrm>
                    <a:off x="6001102" y="5770703"/>
                    <a:ext cx="66865" cy="106870"/>
                  </a:xfrm>
                  <a:custGeom>
                    <a:avLst/>
                    <a:gdLst>
                      <a:gd name="csX0" fmla="*/ 0 w 66865"/>
                      <a:gd name="csY0" fmla="*/ 13430 h 106870"/>
                      <a:gd name="csX1" fmla="*/ 39910 w 66865"/>
                      <a:gd name="csY1" fmla="*/ 53435 h 106870"/>
                      <a:gd name="csX2" fmla="*/ 0 w 66865"/>
                      <a:gd name="csY2" fmla="*/ 93440 h 106870"/>
                      <a:gd name="csX3" fmla="*/ 13430 w 66865"/>
                      <a:gd name="csY3" fmla="*/ 106871 h 106870"/>
                      <a:gd name="csX4" fmla="*/ 66866 w 66865"/>
                      <a:gd name="csY4" fmla="*/ 53435 h 106870"/>
                      <a:gd name="csX5" fmla="*/ 13430 w 66865"/>
                      <a:gd name="csY5" fmla="*/ 0 h 106870"/>
                      <a:gd name="csX6" fmla="*/ 0 w 66865"/>
                      <a:gd name="csY6" fmla="*/ 13430 h 10687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6865" h="106870">
                        <a:moveTo>
                          <a:pt x="0" y="13430"/>
                        </a:moveTo>
                        <a:lnTo>
                          <a:pt x="39910" y="53435"/>
                        </a:lnTo>
                        <a:lnTo>
                          <a:pt x="0" y="93440"/>
                        </a:lnTo>
                        <a:lnTo>
                          <a:pt x="13430" y="106871"/>
                        </a:lnTo>
                        <a:lnTo>
                          <a:pt x="66866" y="53435"/>
                        </a:lnTo>
                        <a:lnTo>
                          <a:pt x="13430" y="0"/>
                        </a:lnTo>
                        <a:lnTo>
                          <a:pt x="0" y="13430"/>
                        </a:lnTo>
                        <a:close/>
                      </a:path>
                    </a:pathLst>
                  </a:custGeom>
                  <a:solidFill>
                    <a:srgbClr val="000000"/>
                  </a:solidFill>
                  <a:ln w="9525" cap="flat">
                    <a:noFill/>
                    <a:prstDash val="solid"/>
                    <a:miter/>
                  </a:ln>
                </p:spPr>
                <p:txBody>
                  <a:bodyPr/>
                  <a:lstStyle/>
                  <a:p>
                    <a:endParaRPr lang="en-US"/>
                  </a:p>
                </p:txBody>
              </p:sp>
              <p:sp>
                <p:nvSpPr>
                  <p:cNvPr id="22" name="Freeform 21">
                    <a:extLst>
                      <a:ext uri="{FF2B5EF4-FFF2-40B4-BE49-F238E27FC236}">
                        <a16:creationId xmlns:a16="http://schemas.microsoft.com/office/drawing/2014/main" id="{6E524E04-975F-6672-C1F1-4122D2C92079}"/>
                      </a:ext>
                    </a:extLst>
                  </p:cNvPr>
                  <p:cNvSpPr/>
                  <p:nvPr/>
                </p:nvSpPr>
                <p:spPr>
                  <a:xfrm>
                    <a:off x="5920711" y="5769084"/>
                    <a:ext cx="62198" cy="115157"/>
                  </a:xfrm>
                  <a:custGeom>
                    <a:avLst/>
                    <a:gdLst>
                      <a:gd name="csX0" fmla="*/ 0 w 62198"/>
                      <a:gd name="csY0" fmla="*/ 107823 h 115157"/>
                      <a:gd name="csX1" fmla="*/ 17621 w 62198"/>
                      <a:gd name="csY1" fmla="*/ 115157 h 115157"/>
                      <a:gd name="csX2" fmla="*/ 62198 w 62198"/>
                      <a:gd name="csY2" fmla="*/ 7334 h 115157"/>
                      <a:gd name="csX3" fmla="*/ 44672 w 62198"/>
                      <a:gd name="csY3" fmla="*/ 0 h 115157"/>
                      <a:gd name="csX4" fmla="*/ 0 w 62198"/>
                      <a:gd name="csY4" fmla="*/ 107823 h 115157"/>
                    </a:gdLst>
                    <a:ahLst/>
                    <a:cxnLst>
                      <a:cxn ang="0">
                        <a:pos x="csX0" y="csY0"/>
                      </a:cxn>
                      <a:cxn ang="0">
                        <a:pos x="csX1" y="csY1"/>
                      </a:cxn>
                      <a:cxn ang="0">
                        <a:pos x="csX2" y="csY2"/>
                      </a:cxn>
                      <a:cxn ang="0">
                        <a:pos x="csX3" y="csY3"/>
                      </a:cxn>
                      <a:cxn ang="0">
                        <a:pos x="csX4" y="csY4"/>
                      </a:cxn>
                    </a:cxnLst>
                    <a:rect l="l" t="t" r="r" b="b"/>
                    <a:pathLst>
                      <a:path w="62198" h="115157">
                        <a:moveTo>
                          <a:pt x="0" y="107823"/>
                        </a:moveTo>
                        <a:lnTo>
                          <a:pt x="17621" y="115157"/>
                        </a:lnTo>
                        <a:lnTo>
                          <a:pt x="62198" y="7334"/>
                        </a:lnTo>
                        <a:lnTo>
                          <a:pt x="44672" y="0"/>
                        </a:lnTo>
                        <a:lnTo>
                          <a:pt x="0" y="107823"/>
                        </a:lnTo>
                        <a:close/>
                      </a:path>
                    </a:pathLst>
                  </a:custGeom>
                  <a:solidFill>
                    <a:srgbClr val="000000"/>
                  </a:solidFill>
                  <a:ln w="9525" cap="flat">
                    <a:noFill/>
                    <a:prstDash val="solid"/>
                    <a:miter/>
                  </a:ln>
                </p:spPr>
                <p:txBody>
                  <a:bodyPr/>
                  <a:lstStyle/>
                  <a:p>
                    <a:endParaRPr lang="en-US"/>
                  </a:p>
                </p:txBody>
              </p:sp>
            </p:grpSp>
            <p:cxnSp>
              <p:nvCxnSpPr>
                <p:cNvPr id="31" name="Straight Connector 30">
                  <a:extLst>
                    <a:ext uri="{FF2B5EF4-FFF2-40B4-BE49-F238E27FC236}">
                      <a16:creationId xmlns:a16="http://schemas.microsoft.com/office/drawing/2014/main" id="{FD41EA3B-14DD-AADF-F082-25B31CE52490}"/>
                    </a:ext>
                  </a:extLst>
                </p:cNvPr>
                <p:cNvCxnSpPr>
                  <a:cxnSpLocks/>
                  <a:stCxn id="18" idx="10"/>
                  <a:endCxn id="25" idx="22"/>
                </p:cNvCxnSpPr>
                <p:nvPr/>
              </p:nvCxnSpPr>
              <p:spPr>
                <a:xfrm flipV="1">
                  <a:off x="6181405" y="3770947"/>
                  <a:ext cx="2533249" cy="2421741"/>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A4D0E73-A1DB-0AFF-D6AF-A7932E5F72CB}"/>
                    </a:ext>
                  </a:extLst>
                </p:cNvPr>
                <p:cNvCxnSpPr>
                  <a:cxnSpLocks/>
                  <a:stCxn id="18" idx="49"/>
                  <a:endCxn id="16" idx="10"/>
                </p:cNvCxnSpPr>
                <p:nvPr/>
              </p:nvCxnSpPr>
              <p:spPr>
                <a:xfrm flipH="1" flipV="1">
                  <a:off x="3077495" y="3867149"/>
                  <a:ext cx="2589640" cy="2340286"/>
                </a:xfrm>
                <a:prstGeom prst="line">
                  <a:avLst/>
                </a:prstGeom>
                <a:ln w="28575" cmpd="sng">
                  <a:solidFill>
                    <a:schemeClr val="tx1"/>
                  </a:solidFill>
                  <a:prstDash val="dashDot"/>
                </a:ln>
              </p:spPr>
              <p:style>
                <a:lnRef idx="1">
                  <a:schemeClr val="dk1"/>
                </a:lnRef>
                <a:fillRef idx="0">
                  <a:schemeClr val="dk1"/>
                </a:fillRef>
                <a:effectRef idx="0">
                  <a:schemeClr val="dk1"/>
                </a:effectRef>
                <a:fontRef idx="minor">
                  <a:schemeClr val="tx1"/>
                </a:fontRef>
              </p:style>
            </p:cxnSp>
          </p:grpSp>
        </p:grpSp>
        <p:sp>
          <p:nvSpPr>
            <p:cNvPr id="43" name="TextBox 42">
              <a:extLst>
                <a:ext uri="{FF2B5EF4-FFF2-40B4-BE49-F238E27FC236}">
                  <a16:creationId xmlns:a16="http://schemas.microsoft.com/office/drawing/2014/main" id="{86072351-049A-13AD-380B-B4CA6BF27CA5}"/>
                </a:ext>
              </a:extLst>
            </p:cNvPr>
            <p:cNvSpPr txBox="1"/>
            <p:nvPr/>
          </p:nvSpPr>
          <p:spPr>
            <a:xfrm>
              <a:off x="2524621" y="2644736"/>
              <a:ext cx="1535729" cy="739159"/>
            </a:xfrm>
            <a:prstGeom prst="rect">
              <a:avLst/>
            </a:prstGeom>
            <a:noFill/>
          </p:spPr>
          <p:txBody>
            <a:bodyPr wrap="none" rtlCol="0">
              <a:spAutoFit/>
            </a:bodyPr>
            <a:lstStyle/>
            <a:p>
              <a:pPr algn="ctr" defTabSz="822960">
                <a:spcAft>
                  <a:spcPts val="600"/>
                </a:spcAft>
              </a:pPr>
              <a:r>
                <a:rPr lang="en-US" sz="1620" kern="1200" dirty="0">
                  <a:solidFill>
                    <a:schemeClr val="tx1"/>
                  </a:solidFill>
                  <a:latin typeface="+mn-lt"/>
                  <a:ea typeface="+mn-ea"/>
                  <a:cs typeface="+mn-cs"/>
                </a:rPr>
                <a:t>BOB (VM-1)</a:t>
              </a:r>
            </a:p>
            <a:p>
              <a:pPr algn="ctr" defTabSz="822960">
                <a:spcAft>
                  <a:spcPts val="600"/>
                </a:spcAft>
              </a:pPr>
              <a:r>
                <a:rPr lang="en-US" sz="1620" dirty="0"/>
                <a:t>172.16.xx.xxx</a:t>
              </a:r>
              <a:endParaRPr lang="en-US" dirty="0"/>
            </a:p>
          </p:txBody>
        </p:sp>
        <p:sp>
          <p:nvSpPr>
            <p:cNvPr id="44" name="TextBox 43">
              <a:extLst>
                <a:ext uri="{FF2B5EF4-FFF2-40B4-BE49-F238E27FC236}">
                  <a16:creationId xmlns:a16="http://schemas.microsoft.com/office/drawing/2014/main" id="{9699D4B7-0AAF-4717-20C1-4A236D266CA1}"/>
                </a:ext>
              </a:extLst>
            </p:cNvPr>
            <p:cNvSpPr txBox="1"/>
            <p:nvPr/>
          </p:nvSpPr>
          <p:spPr>
            <a:xfrm>
              <a:off x="8416573" y="2708701"/>
              <a:ext cx="1535729" cy="739159"/>
            </a:xfrm>
            <a:prstGeom prst="rect">
              <a:avLst/>
            </a:prstGeom>
            <a:noFill/>
          </p:spPr>
          <p:txBody>
            <a:bodyPr wrap="none" rtlCol="0">
              <a:spAutoFit/>
            </a:bodyPr>
            <a:lstStyle/>
            <a:p>
              <a:pPr algn="ctr" defTabSz="822960">
                <a:spcAft>
                  <a:spcPts val="600"/>
                </a:spcAft>
              </a:pPr>
              <a:r>
                <a:rPr lang="en-US" sz="1620" kern="1200" dirty="0">
                  <a:solidFill>
                    <a:schemeClr val="tx1"/>
                  </a:solidFill>
                  <a:latin typeface="+mn-lt"/>
                  <a:ea typeface="+mn-ea"/>
                  <a:cs typeface="+mn-cs"/>
                </a:rPr>
                <a:t>ALICE (VM-2)</a:t>
              </a:r>
            </a:p>
            <a:p>
              <a:pPr algn="ctr" defTabSz="822960">
                <a:spcAft>
                  <a:spcPts val="600"/>
                </a:spcAft>
              </a:pPr>
              <a:r>
                <a:rPr lang="en-US" sz="1620" dirty="0"/>
                <a:t>172.16.xx.xxx</a:t>
              </a:r>
              <a:endParaRPr lang="en-US" dirty="0"/>
            </a:p>
          </p:txBody>
        </p:sp>
        <p:sp>
          <p:nvSpPr>
            <p:cNvPr id="46" name="TextBox 45">
              <a:extLst>
                <a:ext uri="{FF2B5EF4-FFF2-40B4-BE49-F238E27FC236}">
                  <a16:creationId xmlns:a16="http://schemas.microsoft.com/office/drawing/2014/main" id="{A890585C-961A-8E9E-930D-72D26C1B21BD}"/>
                </a:ext>
              </a:extLst>
            </p:cNvPr>
            <p:cNvSpPr txBox="1"/>
            <p:nvPr/>
          </p:nvSpPr>
          <p:spPr>
            <a:xfrm>
              <a:off x="5434956" y="5279336"/>
              <a:ext cx="1905592" cy="739159"/>
            </a:xfrm>
            <a:prstGeom prst="rect">
              <a:avLst/>
            </a:prstGeom>
            <a:noFill/>
          </p:spPr>
          <p:txBody>
            <a:bodyPr wrap="none" rtlCol="0">
              <a:spAutoFit/>
            </a:bodyPr>
            <a:lstStyle/>
            <a:p>
              <a:pPr algn="ctr" defTabSz="822960">
                <a:spcAft>
                  <a:spcPts val="600"/>
                </a:spcAft>
              </a:pPr>
              <a:r>
                <a:rPr lang="en-US" sz="1620" kern="1200" dirty="0">
                  <a:solidFill>
                    <a:schemeClr val="tx1"/>
                  </a:solidFill>
                  <a:latin typeface="+mn-lt"/>
                  <a:ea typeface="+mn-ea"/>
                  <a:cs typeface="+mn-cs"/>
                </a:rPr>
                <a:t>Sebastian (</a:t>
              </a:r>
              <a:r>
                <a:rPr lang="en-US" sz="1620" dirty="0"/>
                <a:t>VM-3</a:t>
              </a:r>
              <a:r>
                <a:rPr lang="en-US" sz="1620" kern="1200" dirty="0">
                  <a:solidFill>
                    <a:schemeClr val="tx1"/>
                  </a:solidFill>
                  <a:latin typeface="+mn-lt"/>
                  <a:ea typeface="+mn-ea"/>
                  <a:cs typeface="+mn-cs"/>
                </a:rPr>
                <a:t>)</a:t>
              </a:r>
            </a:p>
            <a:p>
              <a:pPr algn="ctr" defTabSz="822960">
                <a:spcAft>
                  <a:spcPts val="600"/>
                </a:spcAft>
              </a:pPr>
              <a:r>
                <a:rPr lang="en-US" sz="1620" dirty="0"/>
                <a:t>172.16.xx.xxx</a:t>
              </a:r>
              <a:endParaRPr lang="en-US" sz="1600" dirty="0"/>
            </a:p>
          </p:txBody>
        </p:sp>
        <p:sp>
          <p:nvSpPr>
            <p:cNvPr id="47" name="TextBox 46">
              <a:extLst>
                <a:ext uri="{FF2B5EF4-FFF2-40B4-BE49-F238E27FC236}">
                  <a16:creationId xmlns:a16="http://schemas.microsoft.com/office/drawing/2014/main" id="{B07A5840-4B08-1DA8-0F97-25BB36C6EA3E}"/>
                </a:ext>
              </a:extLst>
            </p:cNvPr>
            <p:cNvSpPr txBox="1"/>
            <p:nvPr/>
          </p:nvSpPr>
          <p:spPr>
            <a:xfrm>
              <a:off x="2629098" y="2318376"/>
              <a:ext cx="1326773" cy="369332"/>
            </a:xfrm>
            <a:prstGeom prst="rect">
              <a:avLst/>
            </a:prstGeom>
            <a:noFill/>
          </p:spPr>
          <p:txBody>
            <a:bodyPr wrap="none" rtlCol="0">
              <a:spAutoFit/>
            </a:bodyPr>
            <a:lstStyle/>
            <a:p>
              <a:pPr defTabSz="822960">
                <a:spcAft>
                  <a:spcPts val="600"/>
                </a:spcAft>
              </a:pPr>
              <a:r>
                <a:rPr lang="en-US" sz="1620" b="1" kern="1200">
                  <a:solidFill>
                    <a:schemeClr val="tx1"/>
                  </a:solidFill>
                  <a:highlight>
                    <a:srgbClr val="C0C0C0"/>
                  </a:highlight>
                  <a:latin typeface="+mn-lt"/>
                  <a:ea typeface="+mn-ea"/>
                  <a:cs typeface="+mn-cs"/>
                </a:rPr>
                <a:t>Messenger</a:t>
              </a:r>
              <a:endParaRPr lang="en-US" b="1">
                <a:highlight>
                  <a:srgbClr val="C0C0C0"/>
                </a:highlight>
              </a:endParaRPr>
            </a:p>
          </p:txBody>
        </p:sp>
        <p:sp>
          <p:nvSpPr>
            <p:cNvPr id="48" name="TextBox 47">
              <a:extLst>
                <a:ext uri="{FF2B5EF4-FFF2-40B4-BE49-F238E27FC236}">
                  <a16:creationId xmlns:a16="http://schemas.microsoft.com/office/drawing/2014/main" id="{B34D62A7-5D49-9292-BA11-6C6E2405C72B}"/>
                </a:ext>
              </a:extLst>
            </p:cNvPr>
            <p:cNvSpPr txBox="1"/>
            <p:nvPr/>
          </p:nvSpPr>
          <p:spPr>
            <a:xfrm>
              <a:off x="8632877" y="2313161"/>
              <a:ext cx="1103122" cy="369332"/>
            </a:xfrm>
            <a:prstGeom prst="rect">
              <a:avLst/>
            </a:prstGeom>
            <a:noFill/>
          </p:spPr>
          <p:txBody>
            <a:bodyPr wrap="none" rtlCol="0">
              <a:spAutoFit/>
            </a:bodyPr>
            <a:lstStyle/>
            <a:p>
              <a:pPr defTabSz="822960">
                <a:spcAft>
                  <a:spcPts val="600"/>
                </a:spcAft>
              </a:pPr>
              <a:r>
                <a:rPr lang="en-US" sz="1620" b="1" kern="1200">
                  <a:solidFill>
                    <a:schemeClr val="tx1"/>
                  </a:solidFill>
                  <a:highlight>
                    <a:srgbClr val="C0C0C0"/>
                  </a:highlight>
                  <a:latin typeface="+mn-lt"/>
                  <a:ea typeface="+mn-ea"/>
                  <a:cs typeface="+mn-cs"/>
                </a:rPr>
                <a:t>Receiver</a:t>
              </a:r>
              <a:endParaRPr lang="en-US" b="1">
                <a:highlight>
                  <a:srgbClr val="C0C0C0"/>
                </a:highlight>
              </a:endParaRPr>
            </a:p>
          </p:txBody>
        </p:sp>
        <p:sp>
          <p:nvSpPr>
            <p:cNvPr id="49" name="TextBox 48">
              <a:extLst>
                <a:ext uri="{FF2B5EF4-FFF2-40B4-BE49-F238E27FC236}">
                  <a16:creationId xmlns:a16="http://schemas.microsoft.com/office/drawing/2014/main" id="{FAF64062-2C6D-7264-BE9B-CF4A880B21B7}"/>
                </a:ext>
              </a:extLst>
            </p:cNvPr>
            <p:cNvSpPr txBox="1"/>
            <p:nvPr/>
          </p:nvSpPr>
          <p:spPr>
            <a:xfrm>
              <a:off x="5828607" y="4965479"/>
              <a:ext cx="1077539" cy="369332"/>
            </a:xfrm>
            <a:prstGeom prst="rect">
              <a:avLst/>
            </a:prstGeom>
            <a:noFill/>
          </p:spPr>
          <p:txBody>
            <a:bodyPr wrap="none" rtlCol="0">
              <a:spAutoFit/>
            </a:bodyPr>
            <a:lstStyle/>
            <a:p>
              <a:pPr defTabSz="822960">
                <a:spcAft>
                  <a:spcPts val="600"/>
                </a:spcAft>
              </a:pPr>
              <a:r>
                <a:rPr lang="en-US" sz="1620" b="1" kern="1200">
                  <a:solidFill>
                    <a:schemeClr val="tx1"/>
                  </a:solidFill>
                  <a:highlight>
                    <a:srgbClr val="C0C0C0"/>
                  </a:highlight>
                  <a:latin typeface="+mn-lt"/>
                  <a:ea typeface="+mn-ea"/>
                  <a:cs typeface="+mn-cs"/>
                </a:rPr>
                <a:t>Attacker</a:t>
              </a:r>
              <a:endParaRPr lang="en-US" b="1">
                <a:highlight>
                  <a:srgbClr val="C0C0C0"/>
                </a:highlight>
              </a:endParaRPr>
            </a:p>
          </p:txBody>
        </p:sp>
      </p:grpSp>
    </p:spTree>
    <p:extLst>
      <p:ext uri="{BB962C8B-B14F-4D97-AF65-F5344CB8AC3E}">
        <p14:creationId xmlns:p14="http://schemas.microsoft.com/office/powerpoint/2010/main" val="64876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1E8005-3C64-DC1A-EEB4-B96C37FEA937}"/>
            </a:ext>
          </a:extLst>
        </p:cNvPr>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8EE253-7964-BC6A-5648-DBDC1B284AEA}"/>
              </a:ext>
            </a:extLst>
          </p:cNvPr>
          <p:cNvSpPr>
            <a:spLocks noGrp="1"/>
          </p:cNvSpPr>
          <p:nvPr>
            <p:ph type="title"/>
          </p:nvPr>
        </p:nvSpPr>
        <p:spPr>
          <a:xfrm>
            <a:off x="761802" y="384048"/>
            <a:ext cx="4889190" cy="2121408"/>
          </a:xfrm>
        </p:spPr>
        <p:txBody>
          <a:bodyPr anchor="ctr">
            <a:normAutofit/>
          </a:bodyPr>
          <a:lstStyle/>
          <a:p>
            <a:r>
              <a:rPr lang="en-US" sz="3600" dirty="0"/>
              <a:t>Step 1: Establishing a line of contact between Alice and Bob</a:t>
            </a:r>
          </a:p>
        </p:txBody>
      </p:sp>
      <p:sp>
        <p:nvSpPr>
          <p:cNvPr id="3" name="Content Placeholder 2">
            <a:extLst>
              <a:ext uri="{FF2B5EF4-FFF2-40B4-BE49-F238E27FC236}">
                <a16:creationId xmlns:a16="http://schemas.microsoft.com/office/drawing/2014/main" id="{B20F8E1D-51EF-A7CE-8DA2-238A77FF6DA7}"/>
              </a:ext>
            </a:extLst>
          </p:cNvPr>
          <p:cNvSpPr>
            <a:spLocks noGrp="1"/>
          </p:cNvSpPr>
          <p:nvPr>
            <p:ph idx="1"/>
          </p:nvPr>
        </p:nvSpPr>
        <p:spPr>
          <a:xfrm>
            <a:off x="6236209" y="384048"/>
            <a:ext cx="4492286" cy="2121407"/>
          </a:xfrm>
        </p:spPr>
        <p:txBody>
          <a:bodyPr anchor="ctr">
            <a:normAutofit/>
          </a:bodyPr>
          <a:lstStyle/>
          <a:p>
            <a:pPr marL="342900" indent="-342900">
              <a:lnSpc>
                <a:spcPct val="100000"/>
              </a:lnSpc>
              <a:buFontTx/>
              <a:buChar char="-"/>
            </a:pPr>
            <a:r>
              <a:rPr lang="en-US" sz="1700" dirty="0"/>
              <a:t>Bob acts like a server, a small script meant to listen into a certain port and output received messages.</a:t>
            </a:r>
          </a:p>
        </p:txBody>
      </p:sp>
      <p:cxnSp>
        <p:nvCxnSpPr>
          <p:cNvPr id="31" name="Straight Connector 30">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descr="A screenshot of a computer&#10;&#10;AI-generated content may be incorrect.">
            <a:extLst>
              <a:ext uri="{FF2B5EF4-FFF2-40B4-BE49-F238E27FC236}">
                <a16:creationId xmlns:a16="http://schemas.microsoft.com/office/drawing/2014/main" id="{3BD8FE47-66CD-14F9-1B81-4C36DA3C9085}"/>
              </a:ext>
            </a:extLst>
          </p:cNvPr>
          <p:cNvPicPr>
            <a:picLocks noChangeAspect="1"/>
          </p:cNvPicPr>
          <p:nvPr/>
        </p:nvPicPr>
        <p:blipFill>
          <a:blip r:embed="rId2"/>
          <a:stretch>
            <a:fillRect/>
          </a:stretch>
        </p:blipFill>
        <p:spPr>
          <a:xfrm>
            <a:off x="900931" y="3156124"/>
            <a:ext cx="10389745" cy="2857180"/>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747400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D3C21B-8FC5-88C5-F06F-F1B6B727ED53}"/>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computer&#10;&#10;AI-generated content may be incorrect.">
            <a:extLst>
              <a:ext uri="{FF2B5EF4-FFF2-40B4-BE49-F238E27FC236}">
                <a16:creationId xmlns:a16="http://schemas.microsoft.com/office/drawing/2014/main" id="{2AE025A4-BDF5-CB96-7FEC-7AFD86184F83}"/>
              </a:ext>
            </a:extLst>
          </p:cNvPr>
          <p:cNvPicPr>
            <a:picLocks noChangeAspect="1"/>
          </p:cNvPicPr>
          <p:nvPr/>
        </p:nvPicPr>
        <p:blipFill>
          <a:blip r:embed="rId2"/>
          <a:srcRect b="11905"/>
          <a:stretch>
            <a:fillRect/>
          </a:stretch>
        </p:blipFill>
        <p:spPr>
          <a:xfrm>
            <a:off x="21" y="-56917"/>
            <a:ext cx="12191979" cy="4537867"/>
          </a:xfrm>
          <a:prstGeom prst="rect">
            <a:avLst/>
          </a:prstGeom>
          <a:effectLst>
            <a:outerShdw blurRad="596900" dist="330200" dir="8820000" sx="87000" sy="87000" algn="ctr" rotWithShape="0">
              <a:srgbClr val="000000">
                <a:alpha val="29000"/>
              </a:srgbClr>
            </a:outerShdw>
          </a:effectLst>
        </p:spPr>
      </p:pic>
      <p:sp useBgFill="1">
        <p:nvSpPr>
          <p:cNvPr id="43" name="Rectangle 4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91C94F-52BA-850B-27D2-26DCC8AE0198}"/>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dirty="0"/>
              <a:t>Scripts</a:t>
            </a:r>
          </a:p>
        </p:txBody>
      </p:sp>
      <p:cxnSp>
        <p:nvCxnSpPr>
          <p:cNvPr id="45" name="Straight Connector 44">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17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7DD6A8-1F81-16EF-F1C7-C99D97FE0DE7}"/>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19DE-2AFD-19A2-3453-3AF19359BB79}"/>
              </a:ext>
            </a:extLst>
          </p:cNvPr>
          <p:cNvSpPr>
            <a:spLocks noGrp="1"/>
          </p:cNvSpPr>
          <p:nvPr>
            <p:ph type="title"/>
          </p:nvPr>
        </p:nvSpPr>
        <p:spPr>
          <a:xfrm>
            <a:off x="6788582" y="858983"/>
            <a:ext cx="3968783" cy="2021378"/>
          </a:xfrm>
        </p:spPr>
        <p:txBody>
          <a:bodyPr>
            <a:normAutofit/>
          </a:bodyPr>
          <a:lstStyle/>
          <a:p>
            <a:pPr>
              <a:lnSpc>
                <a:spcPct val="90000"/>
              </a:lnSpc>
            </a:pPr>
            <a:r>
              <a:rPr lang="en-US" sz="4100"/>
              <a:t>Using Wireshark to capture packets</a:t>
            </a:r>
          </a:p>
        </p:txBody>
      </p:sp>
      <p:pic>
        <p:nvPicPr>
          <p:cNvPr id="5" name="Picture 4" descr="Electronics protoboard">
            <a:extLst>
              <a:ext uri="{FF2B5EF4-FFF2-40B4-BE49-F238E27FC236}">
                <a16:creationId xmlns:a16="http://schemas.microsoft.com/office/drawing/2014/main" id="{B290515F-68CB-075F-09F2-48AF2318D0EF}"/>
              </a:ext>
            </a:extLst>
          </p:cNvPr>
          <p:cNvPicPr>
            <a:picLocks noChangeAspect="1"/>
          </p:cNvPicPr>
          <p:nvPr/>
        </p:nvPicPr>
        <p:blipFill>
          <a:blip r:embed="rId2"/>
          <a:srcRect l="1973" r="35977" b="-2"/>
          <a:stretch>
            <a:fillRect/>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8CE91F11-A66E-A363-2644-98F518CB5D5D}"/>
              </a:ext>
            </a:extLst>
          </p:cNvPr>
          <p:cNvSpPr>
            <a:spLocks noGrp="1"/>
          </p:cNvSpPr>
          <p:nvPr>
            <p:ph idx="1"/>
          </p:nvPr>
        </p:nvSpPr>
        <p:spPr>
          <a:xfrm>
            <a:off x="6788582" y="3282696"/>
            <a:ext cx="3968783" cy="2957383"/>
          </a:xfrm>
        </p:spPr>
        <p:txBody>
          <a:bodyPr anchor="ctr">
            <a:normAutofit/>
          </a:bodyPr>
          <a:lstStyle/>
          <a:p>
            <a:r>
              <a:rPr lang="en-US" dirty="0"/>
              <a:t>- Bob (Receiver) will be running Wireshark on the side to demonstrate how the packets and the message are affected affected throughout the project.</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592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7FF585-4155-1571-8888-37C7F86A648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AI-generated content may be incorrect.">
            <a:extLst>
              <a:ext uri="{FF2B5EF4-FFF2-40B4-BE49-F238E27FC236}">
                <a16:creationId xmlns:a16="http://schemas.microsoft.com/office/drawing/2014/main" id="{EF1F1966-B58E-456F-5E18-02713A689BD0}"/>
              </a:ext>
            </a:extLst>
          </p:cNvPr>
          <p:cNvPicPr>
            <a:picLocks noChangeAspect="1"/>
          </p:cNvPicPr>
          <p:nvPr/>
        </p:nvPicPr>
        <p:blipFill>
          <a:blip r:embed="rId2"/>
          <a:srcRect b="13127"/>
          <a:stretch>
            <a:fillRect/>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3" name="Rectangle 22">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14CCF-BDC4-AB1B-7006-1E46010590C3}"/>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Wireshark Capture</a:t>
            </a:r>
          </a:p>
        </p:txBody>
      </p:sp>
      <p:sp useBgFill="1">
        <p:nvSpPr>
          <p:cNvPr id="24" name="Rectangle 23">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7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913F1-54D0-B127-4357-777D65167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3E5E3-7453-DE88-4166-66917C807AE4}"/>
              </a:ext>
            </a:extLst>
          </p:cNvPr>
          <p:cNvSpPr>
            <a:spLocks noGrp="1"/>
          </p:cNvSpPr>
          <p:nvPr>
            <p:ph type="title"/>
          </p:nvPr>
        </p:nvSpPr>
        <p:spPr>
          <a:xfrm>
            <a:off x="6788582" y="858983"/>
            <a:ext cx="3968783" cy="2021378"/>
          </a:xfrm>
        </p:spPr>
        <p:txBody>
          <a:bodyPr>
            <a:normAutofit/>
          </a:bodyPr>
          <a:lstStyle/>
          <a:p>
            <a:pPr>
              <a:lnSpc>
                <a:spcPct val="90000"/>
              </a:lnSpc>
            </a:pPr>
            <a:r>
              <a:rPr lang="en-US"/>
              <a:t>Step 2: Introducing DH and AES</a:t>
            </a:r>
          </a:p>
        </p:txBody>
      </p:sp>
      <p:pic>
        <p:nvPicPr>
          <p:cNvPr id="5" name="Picture 4" descr="A screenshot of a computer&#10;&#10;AI-generated content may be incorrect.">
            <a:extLst>
              <a:ext uri="{FF2B5EF4-FFF2-40B4-BE49-F238E27FC236}">
                <a16:creationId xmlns:a16="http://schemas.microsoft.com/office/drawing/2014/main" id="{1886CF3B-84C8-5593-ED2D-62351339BAFD}"/>
              </a:ext>
            </a:extLst>
          </p:cNvPr>
          <p:cNvPicPr>
            <a:picLocks noChangeAspect="1"/>
          </p:cNvPicPr>
          <p:nvPr/>
        </p:nvPicPr>
        <p:blipFill>
          <a:blip r:embed="rId2"/>
          <a:srcRect l="18422" r="22086"/>
          <a:stretch>
            <a:fillRect/>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F79DA554-F49F-CC01-8FA6-6D24C56F8AC1}"/>
              </a:ext>
            </a:extLst>
          </p:cNvPr>
          <p:cNvSpPr>
            <a:spLocks noGrp="1"/>
          </p:cNvSpPr>
          <p:nvPr>
            <p:ph idx="1"/>
          </p:nvPr>
        </p:nvSpPr>
        <p:spPr>
          <a:xfrm>
            <a:off x="6788582" y="3282696"/>
            <a:ext cx="3968783" cy="2957383"/>
          </a:xfrm>
        </p:spPr>
        <p:txBody>
          <a:bodyPr anchor="ctr">
            <a:normAutofit/>
          </a:bodyPr>
          <a:lstStyle/>
          <a:p>
            <a:pPr marL="342900" indent="-342900">
              <a:lnSpc>
                <a:spcPct val="100000"/>
              </a:lnSpc>
              <a:buFontTx/>
              <a:buChar char="-"/>
            </a:pPr>
            <a:r>
              <a:rPr lang="en-US" sz="2000"/>
              <a:t>We use </a:t>
            </a:r>
            <a:r>
              <a:rPr lang="en-US" sz="2000" b="1"/>
              <a:t>small demo DH parameters </a:t>
            </a:r>
            <a:r>
              <a:rPr lang="en-US" sz="2000"/>
              <a:t> (p = 23, g = 5) for testing purposes.</a:t>
            </a:r>
          </a:p>
          <a:p>
            <a:pPr marL="342900" indent="-342900">
              <a:lnSpc>
                <a:spcPct val="100000"/>
              </a:lnSpc>
              <a:buFontTx/>
              <a:buChar char="-"/>
            </a:pPr>
            <a:r>
              <a:rPr lang="en-US" sz="2000"/>
              <a:t>AES in CFB mode are used so we do not worry about padding.</a:t>
            </a:r>
          </a:p>
          <a:p>
            <a:pPr marL="342900" indent="-342900">
              <a:lnSpc>
                <a:spcPct val="100000"/>
              </a:lnSpc>
              <a:buFontTx/>
              <a:buChar char="-"/>
            </a:pPr>
            <a:r>
              <a:rPr lang="en-US" sz="2000"/>
              <a:t>Both Bob and Alice set-up AES key exchange servers…</a:t>
            </a:r>
          </a:p>
          <a:p>
            <a:pPr marL="342900" indent="-342900">
              <a:lnSpc>
                <a:spcPct val="100000"/>
              </a:lnSpc>
              <a:buFontTx/>
              <a:buChar char="-"/>
            </a:pPr>
            <a:endParaRPr lang="en-US" sz="2000"/>
          </a:p>
        </p:txBody>
      </p:sp>
    </p:spTree>
    <p:extLst>
      <p:ext uri="{BB962C8B-B14F-4D97-AF65-F5344CB8AC3E}">
        <p14:creationId xmlns:p14="http://schemas.microsoft.com/office/powerpoint/2010/main" val="2412129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1E8C49-0B70-B716-E58E-95AA5B0A7126}"/>
            </a:ext>
          </a:extLst>
        </p:cNvPr>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89CE10-0F01-8AF1-B4AC-620927F2AB6D}"/>
              </a:ext>
            </a:extLst>
          </p:cNvPr>
          <p:cNvSpPr>
            <a:spLocks noGrp="1"/>
          </p:cNvSpPr>
          <p:nvPr>
            <p:ph type="title"/>
          </p:nvPr>
        </p:nvSpPr>
        <p:spPr>
          <a:xfrm>
            <a:off x="761802" y="956281"/>
            <a:ext cx="4230482" cy="2010284"/>
          </a:xfrm>
        </p:spPr>
        <p:txBody>
          <a:bodyPr anchor="b">
            <a:normAutofit/>
          </a:bodyPr>
          <a:lstStyle/>
          <a:p>
            <a:r>
              <a:rPr lang="en-US" dirty="0"/>
              <a:t>Wireshark Capture</a:t>
            </a:r>
            <a:endParaRPr lang="en-US"/>
          </a:p>
        </p:txBody>
      </p:sp>
      <p:sp>
        <p:nvSpPr>
          <p:cNvPr id="3" name="Content Placeholder 2">
            <a:extLst>
              <a:ext uri="{FF2B5EF4-FFF2-40B4-BE49-F238E27FC236}">
                <a16:creationId xmlns:a16="http://schemas.microsoft.com/office/drawing/2014/main" id="{DD756F9F-F251-3A0B-F9A9-725007E7FBD6}"/>
              </a:ext>
            </a:extLst>
          </p:cNvPr>
          <p:cNvSpPr>
            <a:spLocks noGrp="1"/>
          </p:cNvSpPr>
          <p:nvPr>
            <p:ph idx="1"/>
          </p:nvPr>
        </p:nvSpPr>
        <p:spPr>
          <a:xfrm>
            <a:off x="761802" y="3074133"/>
            <a:ext cx="4230482" cy="3150772"/>
          </a:xfrm>
        </p:spPr>
        <p:txBody>
          <a:bodyPr anchor="ctr">
            <a:normAutofit fontScale="92500" lnSpcReduction="10000"/>
          </a:bodyPr>
          <a:lstStyle/>
          <a:p>
            <a:pPr marL="342900" indent="-342900">
              <a:buFontTx/>
              <a:buChar char="-"/>
            </a:pPr>
            <a:r>
              <a:rPr lang="en-US" dirty="0"/>
              <a:t>Screenshot presented is the message captured being sent with AES.</a:t>
            </a:r>
          </a:p>
          <a:p>
            <a:pPr marL="342900" indent="-342900">
              <a:buFontTx/>
              <a:buChar char="-"/>
            </a:pPr>
            <a:r>
              <a:rPr lang="en-US" dirty="0"/>
              <a:t>We also can find the Values p, g, A, B, and the IV hex.</a:t>
            </a:r>
          </a:p>
          <a:p>
            <a:pPr marL="342900" indent="-342900">
              <a:buFontTx/>
              <a:buChar char="-"/>
            </a:pPr>
            <a:r>
              <a:rPr lang="en-US" dirty="0"/>
              <a:t>Given that said the private values are exposed during transmission it opens the door for </a:t>
            </a:r>
            <a:r>
              <a:rPr lang="en-US" b="1" dirty="0"/>
              <a:t>exploitation</a:t>
            </a:r>
            <a:r>
              <a:rPr lang="en-US" dirty="0"/>
              <a:t> from a malicious actor.</a:t>
            </a:r>
          </a:p>
        </p:txBody>
      </p:sp>
      <p:sp useBgFill="1">
        <p:nvSpPr>
          <p:cNvPr id="21" name="Rectangle 2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82EEFFF5-C711-F2A4-8CA2-873EC463DC1D}"/>
              </a:ext>
            </a:extLst>
          </p:cNvPr>
          <p:cNvPicPr>
            <a:picLocks noChangeAspect="1"/>
          </p:cNvPicPr>
          <p:nvPr/>
        </p:nvPicPr>
        <p:blipFill>
          <a:blip r:embed="rId2"/>
          <a:stretch>
            <a:fillRect/>
          </a:stretch>
        </p:blipFill>
        <p:spPr>
          <a:xfrm>
            <a:off x="6675206" y="857054"/>
            <a:ext cx="4373706" cy="5383025"/>
          </a:xfrm>
          <a:prstGeom prst="rect">
            <a:avLst/>
          </a:prstGeom>
        </p:spPr>
      </p:pic>
      <p:cxnSp>
        <p:nvCxnSpPr>
          <p:cNvPr id="16" name="Straight Connector 1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814128"/>
      </p:ext>
    </p:extLst>
  </p:cSld>
  <p:clrMapOvr>
    <a:masterClrMapping/>
  </p:clrMapOvr>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1291</TotalTime>
  <Words>644</Words>
  <Application>Microsoft Macintosh PowerPoint</Application>
  <PresentationFormat>Widescreen</PresentationFormat>
  <Paragraphs>53</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Bierstadt</vt:lpstr>
      <vt:lpstr>Wingdings</vt:lpstr>
      <vt:lpstr>BevelVTI</vt:lpstr>
      <vt:lpstr>ITS350  Diffie-Hellman Showcase with a MITM Attack</vt:lpstr>
      <vt:lpstr>The Setup</vt:lpstr>
      <vt:lpstr>Diagram</vt:lpstr>
      <vt:lpstr>Step 1: Establishing a line of contact between Alice and Bob</vt:lpstr>
      <vt:lpstr>Scripts</vt:lpstr>
      <vt:lpstr>Using Wireshark to capture packets</vt:lpstr>
      <vt:lpstr>Wireshark Capture</vt:lpstr>
      <vt:lpstr>Step 2: Introducing DH and AES</vt:lpstr>
      <vt:lpstr>Wireshark Capture</vt:lpstr>
      <vt:lpstr>Step 3: MITM from Sebastian</vt:lpstr>
      <vt:lpstr>Wireshark Capture</vt:lpstr>
      <vt:lpstr>The three pillars of security</vt:lpstr>
      <vt:lpstr>Step 4: Introducing a SHA-256</vt:lpstr>
      <vt:lpstr>Hash script &amp; verification</vt:lpstr>
      <vt:lpstr>Output</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 Merida</dc:creator>
  <cp:lastModifiedBy>Sebastian Merida</cp:lastModifiedBy>
  <cp:revision>1</cp:revision>
  <dcterms:created xsi:type="dcterms:W3CDTF">2025-12-04T21:15:48Z</dcterms:created>
  <dcterms:modified xsi:type="dcterms:W3CDTF">2025-12-10T19:12:29Z</dcterms:modified>
</cp:coreProperties>
</file>